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3"/>
  </p:notesMasterIdLst>
  <p:sldIdLst>
    <p:sldId id="256" r:id="rId2"/>
  </p:sldIdLst>
  <p:sldSz cx="21383625" cy="30275213"/>
  <p:notesSz cx="20929600" cy="298196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282828"/>
    <a:srgbClr val="2CB9F1"/>
    <a:srgbClr val="161616"/>
    <a:srgbClr val="000000"/>
    <a:srgbClr val="A6A6A6"/>
    <a:srgbClr val="FF0000"/>
    <a:srgbClr val="2E81D6"/>
    <a:srgbClr val="85D6F7"/>
    <a:srgbClr val="EE26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E2D01E-C760-4A2C-897A-DDDD6B03D050}" v="51" dt="2024-04-19T07:16:48.2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532" autoAdjust="0"/>
  </p:normalViewPr>
  <p:slideViewPr>
    <p:cSldViewPr snapToGrid="0">
      <p:cViewPr>
        <p:scale>
          <a:sx n="33" d="100"/>
          <a:sy n="33" d="100"/>
        </p:scale>
        <p:origin x="2544" y="-1278"/>
      </p:cViewPr>
      <p:guideLst/>
    </p:cSldViewPr>
  </p:slideViewPr>
  <p:notesTextViewPr>
    <p:cViewPr>
      <p:scale>
        <a:sx n="400" d="100"/>
        <a:sy n="4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2.jpg>
</file>

<file path=ppt/media/image3.jp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9067334" cy="1492651"/>
          </a:xfrm>
          <a:prstGeom prst="rect">
            <a:avLst/>
          </a:prstGeom>
        </p:spPr>
        <p:txBody>
          <a:bodyPr vert="horz" lIns="279614" tIns="139807" rIns="279614" bIns="139807" rtlCol="0"/>
          <a:lstStyle>
            <a:lvl1pPr algn="l">
              <a:defRPr sz="37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11857282" y="0"/>
            <a:ext cx="9067334" cy="1492651"/>
          </a:xfrm>
          <a:prstGeom prst="rect">
            <a:avLst/>
          </a:prstGeom>
        </p:spPr>
        <p:txBody>
          <a:bodyPr vert="horz" lIns="279614" tIns="139807" rIns="279614" bIns="139807" rtlCol="0"/>
          <a:lstStyle>
            <a:lvl1pPr algn="r">
              <a:defRPr sz="3700"/>
            </a:lvl1pPr>
          </a:lstStyle>
          <a:p>
            <a:fld id="{E517F731-3252-4D42-98DC-65361D7D99FF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910388" y="3729038"/>
            <a:ext cx="7108825" cy="10063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279614" tIns="139807" rIns="279614" bIns="139807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2092462" y="14349463"/>
            <a:ext cx="16744677" cy="11740901"/>
          </a:xfrm>
          <a:prstGeom prst="rect">
            <a:avLst/>
          </a:prstGeom>
        </p:spPr>
        <p:txBody>
          <a:bodyPr vert="horz" lIns="279614" tIns="139807" rIns="279614" bIns="139807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28326949"/>
            <a:ext cx="9067334" cy="1492651"/>
          </a:xfrm>
          <a:prstGeom prst="rect">
            <a:avLst/>
          </a:prstGeom>
        </p:spPr>
        <p:txBody>
          <a:bodyPr vert="horz" lIns="279614" tIns="139807" rIns="279614" bIns="139807" rtlCol="0" anchor="b"/>
          <a:lstStyle>
            <a:lvl1pPr algn="l">
              <a:defRPr sz="37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11857282" y="28326949"/>
            <a:ext cx="9067334" cy="1492651"/>
          </a:xfrm>
          <a:prstGeom prst="rect">
            <a:avLst/>
          </a:prstGeom>
        </p:spPr>
        <p:txBody>
          <a:bodyPr vert="horz" lIns="279614" tIns="139807" rIns="279614" bIns="139807" rtlCol="0" anchor="b"/>
          <a:lstStyle>
            <a:lvl1pPr algn="r">
              <a:defRPr sz="3700"/>
            </a:lvl1pPr>
          </a:lstStyle>
          <a:p>
            <a:fld id="{29B19237-4915-4D20-AD7A-975D8C23D01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61710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479578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1pPr>
    <a:lvl2pPr marL="1239789" algn="l" defTabSz="2479578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2pPr>
    <a:lvl3pPr marL="2479578" algn="l" defTabSz="2479578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3pPr>
    <a:lvl4pPr marL="3719368" algn="l" defTabSz="2479578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4pPr>
    <a:lvl5pPr marL="4959157" algn="l" defTabSz="2479578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5pPr>
    <a:lvl6pPr marL="6198946" algn="l" defTabSz="2479578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6pPr>
    <a:lvl7pPr marL="7438735" algn="l" defTabSz="2479578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7pPr>
    <a:lvl8pPr marL="8678525" algn="l" defTabSz="2479578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8pPr>
    <a:lvl9pPr marL="9918314" algn="l" defTabSz="2479578" rtl="0" eaLnBrk="1" latinLnBrk="0" hangingPunct="1">
      <a:defRPr sz="32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19237-4915-4D20-AD7A-975D8C23D017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3410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9B2670B-CF16-D803-FA6E-1D8EAB6BC6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953" y="4954765"/>
            <a:ext cx="16037719" cy="10540259"/>
          </a:xfrm>
        </p:spPr>
        <p:txBody>
          <a:bodyPr anchor="b"/>
          <a:lstStyle>
            <a:lvl1pPr algn="ctr">
              <a:defRPr sz="10523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001A478-335D-A3B3-E48F-8563992036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4209"/>
            </a:lvl1pPr>
            <a:lvl2pPr marL="801883" indent="0" algn="ctr">
              <a:buNone/>
              <a:defRPr sz="3508"/>
            </a:lvl2pPr>
            <a:lvl3pPr marL="1603766" indent="0" algn="ctr">
              <a:buNone/>
              <a:defRPr sz="3157"/>
            </a:lvl3pPr>
            <a:lvl4pPr marL="2405649" indent="0" algn="ctr">
              <a:buNone/>
              <a:defRPr sz="2806"/>
            </a:lvl4pPr>
            <a:lvl5pPr marL="3207532" indent="0" algn="ctr">
              <a:buNone/>
              <a:defRPr sz="2806"/>
            </a:lvl5pPr>
            <a:lvl6pPr marL="4009415" indent="0" algn="ctr">
              <a:buNone/>
              <a:defRPr sz="2806"/>
            </a:lvl6pPr>
            <a:lvl7pPr marL="4811298" indent="0" algn="ctr">
              <a:buNone/>
              <a:defRPr sz="2806"/>
            </a:lvl7pPr>
            <a:lvl8pPr marL="5613182" indent="0" algn="ctr">
              <a:buNone/>
              <a:defRPr sz="2806"/>
            </a:lvl8pPr>
            <a:lvl9pPr marL="6415065" indent="0" algn="ctr">
              <a:buNone/>
              <a:defRPr sz="2806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91B0E3C-3D0C-E3B5-F779-0830B6EE7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23B6764-686D-85F6-1594-148BAB732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5725C11-009A-8669-23A6-2675A5D15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83291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71E7208-74C4-E26C-7665-5F9CC9825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DC20B3BF-15F5-D6A1-FF2F-0BF9B4603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AC96A96-D6B2-15FD-87E0-EDA50D46D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00DF478-0AB0-080C-50BC-8AB3409B7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1A98E33-68C7-9B3B-59CD-0372A58D7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63372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D287A5F6-9A62-02DB-97B8-E8E74797CF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5302657" y="1611875"/>
            <a:ext cx="4610844" cy="25656844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1C963F9F-725D-BF3C-D579-93AC51AFE7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70124" y="1611875"/>
            <a:ext cx="13565237" cy="25656844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19C2414-0222-C6E5-E580-50B344528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0BE17E3-CE5F-2D42-153F-7692709DC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BEDD79C-55F8-76C5-9E31-BB8EBE71D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2441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AF9C740-55FF-7AB5-829C-479538F20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E554395-5F12-B7A1-F23A-4151FBDB3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46E072F-DED0-9138-A71F-9C49B340F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174FA6D-3E69-3BC7-3A28-0F80C778A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66BA1E5-93F5-E9E0-7667-0312D8C10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98361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20EF48C-FDBA-8A69-35E7-634AA91EB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87" y="7547783"/>
            <a:ext cx="18443377" cy="12593645"/>
          </a:xfrm>
        </p:spPr>
        <p:txBody>
          <a:bodyPr anchor="b"/>
          <a:lstStyle>
            <a:lvl1pPr>
              <a:defRPr sz="10523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5C46754-89E6-78E3-52B3-B3805B146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8987" y="20260569"/>
            <a:ext cx="18443377" cy="6622701"/>
          </a:xfrm>
        </p:spPr>
        <p:txBody>
          <a:bodyPr/>
          <a:lstStyle>
            <a:lvl1pPr marL="0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1pPr>
            <a:lvl2pPr marL="801883" indent="0">
              <a:buNone/>
              <a:defRPr sz="3508">
                <a:solidFill>
                  <a:schemeClr val="tx1">
                    <a:tint val="75000"/>
                  </a:schemeClr>
                </a:solidFill>
              </a:defRPr>
            </a:lvl2pPr>
            <a:lvl3pPr marL="1603766" indent="0">
              <a:buNone/>
              <a:defRPr sz="3157">
                <a:solidFill>
                  <a:schemeClr val="tx1">
                    <a:tint val="75000"/>
                  </a:schemeClr>
                </a:solidFill>
              </a:defRPr>
            </a:lvl3pPr>
            <a:lvl4pPr marL="2405649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4pPr>
            <a:lvl5pPr marL="320753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5pPr>
            <a:lvl6pPr marL="400941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6pPr>
            <a:lvl7pPr marL="4811298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7pPr>
            <a:lvl8pPr marL="5613182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8pPr>
            <a:lvl9pPr marL="6415065" indent="0">
              <a:buNone/>
              <a:defRPr sz="28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506D807-A5FE-4314-8658-278166C35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E6679B3-11A7-3C38-DFE6-494904015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072E035-CF84-CBF8-3479-4CB345703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40475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94197FE-52DC-54C3-48AD-CA81777E1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50D18FC-0231-0E79-08FA-A095AD0B8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28024CB2-092B-5A55-C4CF-C82DFC9A01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A15D5D8E-860A-0E18-1731-400A54FEB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15839D28-58E4-F01F-6D1A-65566A75A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CED0AF99-24E3-99D5-EF79-2F7BC6690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55351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7D55A53-C275-5F9C-DDD4-10574C995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09" y="1611877"/>
            <a:ext cx="18443377" cy="5851808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3E53149-7172-7514-A5AE-C0AA9A28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2910" y="7421634"/>
            <a:ext cx="9046275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3945A1C-A713-D2CC-B0F6-EF823E92A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72910" y="11058863"/>
            <a:ext cx="9046275" cy="1626592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3686754A-049C-47FE-79FC-81A2971AF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825460" y="7421634"/>
            <a:ext cx="9090826" cy="3637228"/>
          </a:xfrm>
        </p:spPr>
        <p:txBody>
          <a:bodyPr anchor="b"/>
          <a:lstStyle>
            <a:lvl1pPr marL="0" indent="0">
              <a:buNone/>
              <a:defRPr sz="4209" b="1"/>
            </a:lvl1pPr>
            <a:lvl2pPr marL="801883" indent="0">
              <a:buNone/>
              <a:defRPr sz="3508" b="1"/>
            </a:lvl2pPr>
            <a:lvl3pPr marL="1603766" indent="0">
              <a:buNone/>
              <a:defRPr sz="3157" b="1"/>
            </a:lvl3pPr>
            <a:lvl4pPr marL="2405649" indent="0">
              <a:buNone/>
              <a:defRPr sz="2806" b="1"/>
            </a:lvl4pPr>
            <a:lvl5pPr marL="3207532" indent="0">
              <a:buNone/>
              <a:defRPr sz="2806" b="1"/>
            </a:lvl5pPr>
            <a:lvl6pPr marL="4009415" indent="0">
              <a:buNone/>
              <a:defRPr sz="2806" b="1"/>
            </a:lvl6pPr>
            <a:lvl7pPr marL="4811298" indent="0">
              <a:buNone/>
              <a:defRPr sz="2806" b="1"/>
            </a:lvl7pPr>
            <a:lvl8pPr marL="5613182" indent="0">
              <a:buNone/>
              <a:defRPr sz="2806" b="1"/>
            </a:lvl8pPr>
            <a:lvl9pPr marL="6415065" indent="0">
              <a:buNone/>
              <a:defRPr sz="2806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5A534A99-558F-AC2B-88DF-482DA207E9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825460" y="11058863"/>
            <a:ext cx="9090826" cy="1626592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42619333-97A8-7D5B-995D-0247759DA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39CB4FC4-139B-C242-85D8-E5680F84C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ED5FC0F2-8632-C475-1F0B-DC18968EF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1884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9DF2C38-ADA4-8E0C-A581-46B3C8EA6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F785580C-8634-2014-5BBD-A1C6BF1BA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128BAA8-7C36-1740-D71A-265EE97EC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444C7BBE-4F3E-51BE-0727-5E1312B43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84251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8B01B28E-A139-BC9A-609C-9E82D9E9E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AA171351-F4ED-BCEA-15ED-3EEA1C34A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748071B1-BBDD-B101-6B00-5CDF37229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07180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754E528-1C34-BC89-5A5E-4B428AA87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7451BC7-850D-4703-8DA7-D270233B6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>
              <a:defRPr sz="5612"/>
            </a:lvl1pPr>
            <a:lvl2pPr>
              <a:defRPr sz="4911"/>
            </a:lvl2pPr>
            <a:lvl3pPr>
              <a:defRPr sz="4209"/>
            </a:lvl3pPr>
            <a:lvl4pPr>
              <a:defRPr sz="3508"/>
            </a:lvl4pPr>
            <a:lvl5pPr>
              <a:defRPr sz="3508"/>
            </a:lvl5pPr>
            <a:lvl6pPr>
              <a:defRPr sz="3508"/>
            </a:lvl6pPr>
            <a:lvl7pPr>
              <a:defRPr sz="3508"/>
            </a:lvl7pPr>
            <a:lvl8pPr>
              <a:defRPr sz="3508"/>
            </a:lvl8pPr>
            <a:lvl9pPr>
              <a:defRPr sz="3508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CD5C728C-BDE9-C04A-F3CF-EFECB51F8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6491A10-57A2-277B-A816-F502E0B61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442F60B4-4B23-4F41-1FDD-57EF7645C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9DF12E01-1D10-0F3C-E980-F83080D6A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07991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D6DBC78-E6B5-B502-97B3-D4899F6D2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910" y="2018348"/>
            <a:ext cx="6896775" cy="7064216"/>
          </a:xfrm>
        </p:spPr>
        <p:txBody>
          <a:bodyPr anchor="b"/>
          <a:lstStyle>
            <a:lvl1pPr>
              <a:defRPr sz="5612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D21864E9-BAAF-5CC6-2AA2-7AA7E76611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090826" y="4359072"/>
            <a:ext cx="10825460" cy="21515024"/>
          </a:xfrm>
        </p:spPr>
        <p:txBody>
          <a:bodyPr/>
          <a:lstStyle>
            <a:lvl1pPr marL="0" indent="0">
              <a:buNone/>
              <a:defRPr sz="5612"/>
            </a:lvl1pPr>
            <a:lvl2pPr marL="801883" indent="0">
              <a:buNone/>
              <a:defRPr sz="4911"/>
            </a:lvl2pPr>
            <a:lvl3pPr marL="1603766" indent="0">
              <a:buNone/>
              <a:defRPr sz="4209"/>
            </a:lvl3pPr>
            <a:lvl4pPr marL="2405649" indent="0">
              <a:buNone/>
              <a:defRPr sz="3508"/>
            </a:lvl4pPr>
            <a:lvl5pPr marL="3207532" indent="0">
              <a:buNone/>
              <a:defRPr sz="3508"/>
            </a:lvl5pPr>
            <a:lvl6pPr marL="4009415" indent="0">
              <a:buNone/>
              <a:defRPr sz="3508"/>
            </a:lvl6pPr>
            <a:lvl7pPr marL="4811298" indent="0">
              <a:buNone/>
              <a:defRPr sz="3508"/>
            </a:lvl7pPr>
            <a:lvl8pPr marL="5613182" indent="0">
              <a:buNone/>
              <a:defRPr sz="3508"/>
            </a:lvl8pPr>
            <a:lvl9pPr marL="6415065" indent="0">
              <a:buNone/>
              <a:defRPr sz="3508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18CC22EE-4D92-42DD-A246-34D62B5C5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72910" y="9082564"/>
            <a:ext cx="6896775" cy="16826573"/>
          </a:xfrm>
        </p:spPr>
        <p:txBody>
          <a:bodyPr/>
          <a:lstStyle>
            <a:lvl1pPr marL="0" indent="0">
              <a:buNone/>
              <a:defRPr sz="2806"/>
            </a:lvl1pPr>
            <a:lvl2pPr marL="801883" indent="0">
              <a:buNone/>
              <a:defRPr sz="2455"/>
            </a:lvl2pPr>
            <a:lvl3pPr marL="1603766" indent="0">
              <a:buNone/>
              <a:defRPr sz="2105"/>
            </a:lvl3pPr>
            <a:lvl4pPr marL="2405649" indent="0">
              <a:buNone/>
              <a:defRPr sz="1754"/>
            </a:lvl4pPr>
            <a:lvl5pPr marL="3207532" indent="0">
              <a:buNone/>
              <a:defRPr sz="1754"/>
            </a:lvl5pPr>
            <a:lvl6pPr marL="4009415" indent="0">
              <a:buNone/>
              <a:defRPr sz="1754"/>
            </a:lvl6pPr>
            <a:lvl7pPr marL="4811298" indent="0">
              <a:buNone/>
              <a:defRPr sz="1754"/>
            </a:lvl7pPr>
            <a:lvl8pPr marL="5613182" indent="0">
              <a:buNone/>
              <a:defRPr sz="1754"/>
            </a:lvl8pPr>
            <a:lvl9pPr marL="6415065" indent="0">
              <a:buNone/>
              <a:defRPr sz="1754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D9BAB83-79BD-D4CF-D5FB-CE1D52CC1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8DACCD0F-CD29-368C-9060-A46E11CDB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72CD5886-7A1A-122F-BAFF-9739ECEA0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19770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C1D7CA7D-1D61-C421-EC9C-B021B3DD8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124" y="1611877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224DF41-ED0A-0CA1-D367-621F6E402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01CE8DF-4DDC-0517-A0C0-1A99570543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70124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46FAFB-F6AE-4BCD-9270-C9C3584FE8A1}" type="datetimeFigureOut">
              <a:rPr lang="cs-CZ" smtClean="0"/>
              <a:t>20.04.2024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8D1E8B0-CD61-A24E-E412-567F9E5CC3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83326" y="28060639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0C0CDCB-FB3C-6EE3-9D49-7886064477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102185" y="28060639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5E3B1F-B7A5-4041-80B3-C0745ED985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84671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1603766" rtl="0" eaLnBrk="1" latinLnBrk="0" hangingPunct="1">
        <a:lnSpc>
          <a:spcPct val="90000"/>
        </a:lnSpc>
        <a:spcBef>
          <a:spcPct val="0"/>
        </a:spcBef>
        <a:buNone/>
        <a:defRPr sz="77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0942" indent="-400942" algn="l" defTabSz="1603766" rtl="0" eaLnBrk="1" latinLnBrk="0" hangingPunct="1">
        <a:lnSpc>
          <a:spcPct val="90000"/>
        </a:lnSpc>
        <a:spcBef>
          <a:spcPts val="1754"/>
        </a:spcBef>
        <a:buFont typeface="Arial" panose="020B0604020202020204" pitchFamily="34" charset="0"/>
        <a:buChar char="•"/>
        <a:defRPr sz="4911" kern="1200">
          <a:solidFill>
            <a:schemeClr val="tx1"/>
          </a:solidFill>
          <a:latin typeface="+mn-lt"/>
          <a:ea typeface="+mn-ea"/>
          <a:cs typeface="+mn-cs"/>
        </a:defRPr>
      </a:lvl1pPr>
      <a:lvl2pPr marL="1202825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004708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3pPr>
      <a:lvl4pPr marL="2806591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608474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410357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5212240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6014123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816006" indent="-400942" algn="l" defTabSz="1603766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1pPr>
      <a:lvl2pPr marL="801883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2pPr>
      <a:lvl3pPr marL="1603766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3pPr>
      <a:lvl4pPr marL="2405649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4pPr>
      <a:lvl5pPr marL="320753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5pPr>
      <a:lvl6pPr marL="400941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6pPr>
      <a:lvl7pPr marL="4811298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7pPr>
      <a:lvl8pPr marL="5613182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8pPr>
      <a:lvl9pPr marL="6415065" algn="l" defTabSz="1603766" rtl="0" eaLnBrk="1" latinLnBrk="0" hangingPunct="1">
        <a:defRPr sz="315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png"/><Relationship Id="rId5" Type="http://schemas.openxmlformats.org/officeDocument/2006/relationships/image" Target="../media/image3.jpg"/><Relationship Id="rId10" Type="http://schemas.openxmlformats.org/officeDocument/2006/relationships/image" Target="../media/image8.svg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Obrázek 33">
            <a:extLst>
              <a:ext uri="{FF2B5EF4-FFF2-40B4-BE49-F238E27FC236}">
                <a16:creationId xmlns:a16="http://schemas.microsoft.com/office/drawing/2014/main" id="{B63DB1E7-2E8A-435D-2341-A2DA418C66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2" t="150" r="13585" b="-150"/>
          <a:stretch/>
        </p:blipFill>
        <p:spPr>
          <a:xfrm>
            <a:off x="14270515" y="15831633"/>
            <a:ext cx="7108047" cy="6252683"/>
          </a:xfrm>
          <a:prstGeom prst="rect">
            <a:avLst/>
          </a:prstGeom>
        </p:spPr>
      </p:pic>
      <p:pic>
        <p:nvPicPr>
          <p:cNvPr id="32" name="Obrázek 31" descr="Obsah obrázku text, strom, venku, rostlina&#10;&#10;Popis byl vytvořen automaticky">
            <a:extLst>
              <a:ext uri="{FF2B5EF4-FFF2-40B4-BE49-F238E27FC236}">
                <a16:creationId xmlns:a16="http://schemas.microsoft.com/office/drawing/2014/main" id="{43E538EB-9801-91F8-7878-1624B4725F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43" t="-13" r="23414" b="11654"/>
          <a:stretch/>
        </p:blipFill>
        <p:spPr>
          <a:xfrm>
            <a:off x="7154731" y="15829673"/>
            <a:ext cx="7115785" cy="6248618"/>
          </a:xfrm>
          <a:prstGeom prst="rect">
            <a:avLst/>
          </a:prstGeom>
        </p:spPr>
      </p:pic>
      <p:pic>
        <p:nvPicPr>
          <p:cNvPr id="29" name="Obrázek 28">
            <a:extLst>
              <a:ext uri="{FF2B5EF4-FFF2-40B4-BE49-F238E27FC236}">
                <a16:creationId xmlns:a16="http://schemas.microsoft.com/office/drawing/2014/main" id="{3B4E8986-AC87-96E7-C487-5B96D5AAD7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1" t="-286" r="20138" b="512"/>
          <a:stretch/>
        </p:blipFill>
        <p:spPr>
          <a:xfrm>
            <a:off x="0" y="15820705"/>
            <a:ext cx="7153582" cy="6256470"/>
          </a:xfrm>
          <a:prstGeom prst="rect">
            <a:avLst/>
          </a:prstGeom>
        </p:spPr>
      </p:pic>
      <p:pic>
        <p:nvPicPr>
          <p:cNvPr id="37" name="Obrázek 36">
            <a:extLst>
              <a:ext uri="{FF2B5EF4-FFF2-40B4-BE49-F238E27FC236}">
                <a16:creationId xmlns:a16="http://schemas.microsoft.com/office/drawing/2014/main" id="{2A9A0795-FB7A-D501-60AD-786E00C06A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31" b="15031"/>
          <a:stretch/>
        </p:blipFill>
        <p:spPr>
          <a:xfrm>
            <a:off x="0" y="-71815"/>
            <a:ext cx="21421730" cy="11258991"/>
          </a:xfrm>
          <a:prstGeom prst="rect">
            <a:avLst/>
          </a:prstGeom>
        </p:spPr>
      </p:pic>
      <p:sp>
        <p:nvSpPr>
          <p:cNvPr id="80" name="Obdélník 79">
            <a:extLst>
              <a:ext uri="{FF2B5EF4-FFF2-40B4-BE49-F238E27FC236}">
                <a16:creationId xmlns:a16="http://schemas.microsoft.com/office/drawing/2014/main" id="{E0C4AEE7-C297-62DF-2D14-1F6A9D6A5CF9}"/>
              </a:ext>
            </a:extLst>
          </p:cNvPr>
          <p:cNvSpPr/>
          <p:nvPr/>
        </p:nvSpPr>
        <p:spPr>
          <a:xfrm>
            <a:off x="-43168" y="28804156"/>
            <a:ext cx="21421730" cy="1471057"/>
          </a:xfrm>
          <a:prstGeom prst="rect">
            <a:avLst/>
          </a:prstGeom>
          <a:solidFill>
            <a:srgbClr val="28282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Obdélník 8">
            <a:extLst>
              <a:ext uri="{FF2B5EF4-FFF2-40B4-BE49-F238E27FC236}">
                <a16:creationId xmlns:a16="http://schemas.microsoft.com/office/drawing/2014/main" id="{6B23DEDF-C0ED-C106-05DC-9A766BCAB6EF}"/>
              </a:ext>
            </a:extLst>
          </p:cNvPr>
          <p:cNvSpPr/>
          <p:nvPr/>
        </p:nvSpPr>
        <p:spPr>
          <a:xfrm>
            <a:off x="-19053" y="-71815"/>
            <a:ext cx="21421730" cy="2335170"/>
          </a:xfrm>
          <a:prstGeom prst="rect">
            <a:avLst/>
          </a:prstGeom>
          <a:solidFill>
            <a:srgbClr val="000000">
              <a:alpha val="7490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8" name="Grafický objekt 7">
            <a:extLst>
              <a:ext uri="{FF2B5EF4-FFF2-40B4-BE49-F238E27FC236}">
                <a16:creationId xmlns:a16="http://schemas.microsoft.com/office/drawing/2014/main" id="{452BD202-DDCE-13E1-47A7-6CA082DAA7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6681" y="28957480"/>
            <a:ext cx="5408630" cy="1197884"/>
          </a:xfrm>
          <a:prstGeom prst="rect">
            <a:avLst/>
          </a:prstGeom>
        </p:spPr>
      </p:pic>
      <p:pic>
        <p:nvPicPr>
          <p:cNvPr id="6" name="Grafický objekt 5">
            <a:extLst>
              <a:ext uri="{FF2B5EF4-FFF2-40B4-BE49-F238E27FC236}">
                <a16:creationId xmlns:a16="http://schemas.microsoft.com/office/drawing/2014/main" id="{53E79D9A-8536-59DD-1E8E-C440D62121F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5622621" y="28957480"/>
            <a:ext cx="5644323" cy="1169284"/>
          </a:xfrm>
          <a:prstGeom prst="rect">
            <a:avLst/>
          </a:prstGeom>
        </p:spPr>
      </p:pic>
      <p:grpSp>
        <p:nvGrpSpPr>
          <p:cNvPr id="31" name="Skupina 30">
            <a:extLst>
              <a:ext uri="{FF2B5EF4-FFF2-40B4-BE49-F238E27FC236}">
                <a16:creationId xmlns:a16="http://schemas.microsoft.com/office/drawing/2014/main" id="{C0BEE9A1-D532-F1AB-2B79-E5706FE16605}"/>
              </a:ext>
            </a:extLst>
          </p:cNvPr>
          <p:cNvGrpSpPr/>
          <p:nvPr/>
        </p:nvGrpSpPr>
        <p:grpSpPr>
          <a:xfrm>
            <a:off x="8312122" y="28903185"/>
            <a:ext cx="4759380" cy="1705045"/>
            <a:chOff x="13242940" y="28864882"/>
            <a:chExt cx="4759380" cy="1705045"/>
          </a:xfrm>
        </p:grpSpPr>
        <p:sp>
          <p:nvSpPr>
            <p:cNvPr id="12" name="TextovéPole 11">
              <a:extLst>
                <a:ext uri="{FF2B5EF4-FFF2-40B4-BE49-F238E27FC236}">
                  <a16:creationId xmlns:a16="http://schemas.microsoft.com/office/drawing/2014/main" id="{935256E2-B145-0057-DDEF-DA6FF1F94EDD}"/>
                </a:ext>
              </a:extLst>
            </p:cNvPr>
            <p:cNvSpPr txBox="1"/>
            <p:nvPr/>
          </p:nvSpPr>
          <p:spPr>
            <a:xfrm>
              <a:off x="13242940" y="28877156"/>
              <a:ext cx="4759380" cy="16927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cs-CZ" sz="2600" dirty="0">
                  <a:solidFill>
                    <a:schemeClr val="bg1">
                      <a:lumMod val="85000"/>
                    </a:schemeClr>
                  </a:solidFill>
                  <a:latin typeface="Vafle Light VUT" pitchFamily="50" charset="-18"/>
                  <a:ea typeface="Verdana" panose="020B0604030504040204" pitchFamily="34" charset="0"/>
                </a:rPr>
                <a:t>Autor</a:t>
              </a:r>
              <a:br>
                <a:rPr lang="cs-CZ" sz="2600" dirty="0">
                  <a:solidFill>
                    <a:schemeClr val="bg1">
                      <a:lumMod val="85000"/>
                    </a:schemeClr>
                  </a:solidFill>
                  <a:latin typeface="Vafle Light VUT" pitchFamily="50" charset="-18"/>
                  <a:ea typeface="Verdana" panose="020B0604030504040204" pitchFamily="34" charset="0"/>
                </a:rPr>
              </a:br>
              <a:r>
                <a:rPr lang="cs-CZ" sz="2600" dirty="0">
                  <a:solidFill>
                    <a:schemeClr val="bg1">
                      <a:lumMod val="85000"/>
                    </a:schemeClr>
                  </a:solidFill>
                  <a:latin typeface="Vafle Light VUT" pitchFamily="50" charset="-18"/>
                  <a:ea typeface="Verdana" panose="020B0604030504040204" pitchFamily="34" charset="0"/>
                </a:rPr>
                <a:t>Vedoucí</a:t>
              </a:r>
              <a:br>
                <a:rPr lang="cs-CZ" sz="2600" dirty="0">
                  <a:solidFill>
                    <a:schemeClr val="bg1">
                      <a:lumMod val="85000"/>
                    </a:schemeClr>
                  </a:solidFill>
                  <a:latin typeface="Vafle Light VUT" pitchFamily="50" charset="-18"/>
                  <a:ea typeface="Verdana" panose="020B0604030504040204" pitchFamily="34" charset="0"/>
                </a:rPr>
              </a:br>
              <a:r>
                <a:rPr lang="cs-CZ" sz="2600" spc="-150" dirty="0">
                  <a:solidFill>
                    <a:schemeClr val="bg1">
                      <a:lumMod val="85000"/>
                    </a:schemeClr>
                  </a:solidFill>
                  <a:latin typeface="Vafle Light VUT" pitchFamily="50" charset="-18"/>
                  <a:ea typeface="Verdana" panose="020B0604030504040204" pitchFamily="34" charset="0"/>
                </a:rPr>
                <a:t>Ústav počítačové grafiky a multimédií</a:t>
              </a:r>
            </a:p>
            <a:p>
              <a:endParaRPr lang="cs-CZ" sz="2600" dirty="0">
                <a:solidFill>
                  <a:schemeClr val="bg1">
                    <a:lumMod val="85000"/>
                  </a:schemeClr>
                </a:solidFill>
                <a:latin typeface="Vafle Light VUT" pitchFamily="50" charset="-18"/>
                <a:ea typeface="Verdana" panose="020B0604030504040204" pitchFamily="34" charset="0"/>
              </a:endParaRPr>
            </a:p>
          </p:txBody>
        </p:sp>
        <p:sp>
          <p:nvSpPr>
            <p:cNvPr id="11" name="TextovéPole 10">
              <a:extLst>
                <a:ext uri="{FF2B5EF4-FFF2-40B4-BE49-F238E27FC236}">
                  <a16:creationId xmlns:a16="http://schemas.microsoft.com/office/drawing/2014/main" id="{72A5F8A5-1BF7-8A08-52F4-9F0C4479E8E7}"/>
                </a:ext>
              </a:extLst>
            </p:cNvPr>
            <p:cNvSpPr txBox="1"/>
            <p:nvPr/>
          </p:nvSpPr>
          <p:spPr>
            <a:xfrm>
              <a:off x="14364605" y="28864882"/>
              <a:ext cx="2967479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cs-CZ" sz="2600" dirty="0">
                  <a:solidFill>
                    <a:srgbClr val="2CB9F1"/>
                  </a:solidFill>
                  <a:latin typeface="Vafle VUT" panose="02000506030000020004" pitchFamily="50" charset="-18"/>
                  <a:ea typeface="Verdana" panose="020B0604030504040204" pitchFamily="34" charset="0"/>
                </a:rPr>
                <a:t>Jakub Komárek</a:t>
              </a:r>
              <a:br>
                <a:rPr lang="cs-CZ" sz="2600" dirty="0">
                  <a:solidFill>
                    <a:srgbClr val="2CB9F1"/>
                  </a:solidFill>
                  <a:latin typeface="Vafle VUT" panose="02000506030000020004" pitchFamily="50" charset="-18"/>
                  <a:ea typeface="Verdana" panose="020B0604030504040204" pitchFamily="34" charset="0"/>
                </a:rPr>
              </a:br>
              <a:r>
                <a:rPr lang="cs-CZ" sz="2600" dirty="0">
                  <a:solidFill>
                    <a:srgbClr val="2CB9F1"/>
                  </a:solidFill>
                  <a:latin typeface="Vafle VUT" panose="02000506030000020004" pitchFamily="50" charset="-18"/>
                  <a:ea typeface="Verdana" panose="020B0604030504040204" pitchFamily="34" charset="0"/>
                </a:rPr>
                <a:t>    Daniel </a:t>
              </a:r>
              <a:r>
                <a:rPr lang="cs-CZ" sz="2600" dirty="0" err="1">
                  <a:solidFill>
                    <a:srgbClr val="2CB9F1"/>
                  </a:solidFill>
                  <a:latin typeface="Vafle VUT" panose="02000506030000020004" pitchFamily="50" charset="-18"/>
                  <a:ea typeface="Verdana" panose="020B0604030504040204" pitchFamily="34" charset="0"/>
                </a:rPr>
                <a:t>Bambušek</a:t>
              </a:r>
              <a:endParaRPr lang="cs-CZ" sz="2600" dirty="0">
                <a:solidFill>
                  <a:srgbClr val="2CB9F1"/>
                </a:solidFill>
                <a:latin typeface="Vafle VUT" panose="02000506030000020004" pitchFamily="50" charset="-18"/>
                <a:ea typeface="Verdana" panose="020B0604030504040204" pitchFamily="34" charset="0"/>
              </a:endParaRPr>
            </a:p>
          </p:txBody>
        </p:sp>
      </p:grpSp>
      <p:sp>
        <p:nvSpPr>
          <p:cNvPr id="13" name="Obdélník 12">
            <a:extLst>
              <a:ext uri="{FF2B5EF4-FFF2-40B4-BE49-F238E27FC236}">
                <a16:creationId xmlns:a16="http://schemas.microsoft.com/office/drawing/2014/main" id="{ED970BD7-31A2-967F-71DB-E9CA77AB1C9B}"/>
              </a:ext>
            </a:extLst>
          </p:cNvPr>
          <p:cNvSpPr/>
          <p:nvPr/>
        </p:nvSpPr>
        <p:spPr>
          <a:xfrm>
            <a:off x="2625073" y="57018"/>
            <a:ext cx="1613807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cs-CZ" sz="6600" dirty="0">
                <a:solidFill>
                  <a:srgbClr val="2CB9F1"/>
                </a:solidFill>
                <a:latin typeface="Vafle VUT" panose="02000506030000020004" pitchFamily="50" charset="-18"/>
                <a:ea typeface="Segoe UI Black" panose="020B0A02040204020203" pitchFamily="34" charset="0"/>
              </a:rPr>
              <a:t>VIZUALIZAČNÍ NÁSTROJ PRO PILOTA DRONU</a:t>
            </a:r>
          </a:p>
        </p:txBody>
      </p:sp>
      <p:sp>
        <p:nvSpPr>
          <p:cNvPr id="15" name="Obdélník 14">
            <a:extLst>
              <a:ext uri="{FF2B5EF4-FFF2-40B4-BE49-F238E27FC236}">
                <a16:creationId xmlns:a16="http://schemas.microsoft.com/office/drawing/2014/main" id="{9DF5521F-C567-B9C4-621F-820382A521A1}"/>
              </a:ext>
            </a:extLst>
          </p:cNvPr>
          <p:cNvSpPr/>
          <p:nvPr/>
        </p:nvSpPr>
        <p:spPr>
          <a:xfrm>
            <a:off x="4292503" y="1212379"/>
            <a:ext cx="876464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cs-CZ" sz="6600" dirty="0">
                <a:solidFill>
                  <a:srgbClr val="2CB9F1"/>
                </a:solidFill>
                <a:latin typeface="Vafle VUT" panose="02000506030000020004" pitchFamily="50" charset="-18"/>
                <a:ea typeface="Segoe UI Black" panose="020B0A02040204020203" pitchFamily="34" charset="0"/>
              </a:rPr>
              <a:t>V BRÝLÍCH HOLOLENS 2</a:t>
            </a:r>
            <a:endParaRPr lang="cs-CZ" sz="6600" cap="none" spc="0" dirty="0">
              <a:ln w="0"/>
              <a:solidFill>
                <a:srgbClr val="2CB9F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afle VUT" panose="02000506030000020004" pitchFamily="50" charset="-18"/>
              <a:ea typeface="Segoe UI Black" panose="020B0A02040204020203" pitchFamily="34" charset="0"/>
            </a:endParaRPr>
          </a:p>
        </p:txBody>
      </p:sp>
      <p:grpSp>
        <p:nvGrpSpPr>
          <p:cNvPr id="51" name="Grafický objekt 37">
            <a:extLst>
              <a:ext uri="{FF2B5EF4-FFF2-40B4-BE49-F238E27FC236}">
                <a16:creationId xmlns:a16="http://schemas.microsoft.com/office/drawing/2014/main" id="{32B2944E-B1A2-6A29-DCD4-11AFC2A33803}"/>
              </a:ext>
            </a:extLst>
          </p:cNvPr>
          <p:cNvGrpSpPr/>
          <p:nvPr/>
        </p:nvGrpSpPr>
        <p:grpSpPr>
          <a:xfrm>
            <a:off x="244919" y="188194"/>
            <a:ext cx="1867201" cy="1795334"/>
            <a:chOff x="244919" y="188194"/>
            <a:chExt cx="1867201" cy="1795334"/>
          </a:xfrm>
          <a:solidFill>
            <a:srgbClr val="2CB9F1"/>
          </a:solidFill>
        </p:grpSpPr>
        <p:grpSp>
          <p:nvGrpSpPr>
            <p:cNvPr id="52" name="Grafický objekt 37">
              <a:extLst>
                <a:ext uri="{FF2B5EF4-FFF2-40B4-BE49-F238E27FC236}">
                  <a16:creationId xmlns:a16="http://schemas.microsoft.com/office/drawing/2014/main" id="{52AA41BF-FF6C-2D90-3960-E53E9E66B023}"/>
                </a:ext>
              </a:extLst>
            </p:cNvPr>
            <p:cNvGrpSpPr/>
            <p:nvPr/>
          </p:nvGrpSpPr>
          <p:grpSpPr>
            <a:xfrm>
              <a:off x="244919" y="188194"/>
              <a:ext cx="1795334" cy="1795334"/>
              <a:chOff x="244919" y="188194"/>
              <a:chExt cx="1795334" cy="1795334"/>
            </a:xfrm>
            <a:solidFill>
              <a:srgbClr val="2CB9F1"/>
            </a:solidFill>
          </p:grpSpPr>
          <p:sp>
            <p:nvSpPr>
              <p:cNvPr id="53" name="Volný tvar: obrazec 52">
                <a:extLst>
                  <a:ext uri="{FF2B5EF4-FFF2-40B4-BE49-F238E27FC236}">
                    <a16:creationId xmlns:a16="http://schemas.microsoft.com/office/drawing/2014/main" id="{F46D6265-5489-A73F-E3D3-B3AF07473B71}"/>
                  </a:ext>
                </a:extLst>
              </p:cNvPr>
              <p:cNvSpPr/>
              <p:nvPr/>
            </p:nvSpPr>
            <p:spPr>
              <a:xfrm>
                <a:off x="244919" y="188194"/>
                <a:ext cx="641190" cy="641190"/>
              </a:xfrm>
              <a:custGeom>
                <a:avLst/>
                <a:gdLst>
                  <a:gd name="connsiteX0" fmla="*/ 320700 w 641190"/>
                  <a:gd name="connsiteY0" fmla="*/ 641296 h 641190"/>
                  <a:gd name="connsiteX1" fmla="*/ 105 w 641190"/>
                  <a:gd name="connsiteY1" fmla="*/ 320700 h 641190"/>
                  <a:gd name="connsiteX2" fmla="*/ 320700 w 641190"/>
                  <a:gd name="connsiteY2" fmla="*/ 105 h 641190"/>
                  <a:gd name="connsiteX3" fmla="*/ 641296 w 641190"/>
                  <a:gd name="connsiteY3" fmla="*/ 320700 h 641190"/>
                  <a:gd name="connsiteX4" fmla="*/ 513058 w 641190"/>
                  <a:gd name="connsiteY4" fmla="*/ 320700 h 641190"/>
                  <a:gd name="connsiteX5" fmla="*/ 320700 w 641190"/>
                  <a:gd name="connsiteY5" fmla="*/ 128343 h 641190"/>
                  <a:gd name="connsiteX6" fmla="*/ 128343 w 641190"/>
                  <a:gd name="connsiteY6" fmla="*/ 320700 h 641190"/>
                  <a:gd name="connsiteX7" fmla="*/ 320700 w 641190"/>
                  <a:gd name="connsiteY7" fmla="*/ 513058 h 64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1190" h="641190">
                    <a:moveTo>
                      <a:pt x="320700" y="641296"/>
                    </a:moveTo>
                    <a:cubicBezTo>
                      <a:pt x="143641" y="641296"/>
                      <a:pt x="105" y="497760"/>
                      <a:pt x="105" y="320700"/>
                    </a:cubicBezTo>
                    <a:cubicBezTo>
                      <a:pt x="105" y="143641"/>
                      <a:pt x="143641" y="105"/>
                      <a:pt x="320700" y="105"/>
                    </a:cubicBezTo>
                    <a:cubicBezTo>
                      <a:pt x="497760" y="105"/>
                      <a:pt x="641296" y="143641"/>
                      <a:pt x="641296" y="320700"/>
                    </a:cubicBezTo>
                    <a:lnTo>
                      <a:pt x="513058" y="320700"/>
                    </a:lnTo>
                    <a:cubicBezTo>
                      <a:pt x="513058" y="214465"/>
                      <a:pt x="426936" y="128343"/>
                      <a:pt x="320700" y="128343"/>
                    </a:cubicBezTo>
                    <a:cubicBezTo>
                      <a:pt x="214465" y="128343"/>
                      <a:pt x="128343" y="214465"/>
                      <a:pt x="128343" y="320700"/>
                    </a:cubicBezTo>
                    <a:cubicBezTo>
                      <a:pt x="128343" y="426936"/>
                      <a:pt x="214465" y="513058"/>
                      <a:pt x="320700" y="513058"/>
                    </a:cubicBezTo>
                    <a:close/>
                  </a:path>
                </a:pathLst>
              </a:custGeom>
              <a:solidFill>
                <a:srgbClr val="2CB9F1"/>
              </a:solidFill>
              <a:ln w="640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cs-CZ"/>
              </a:p>
            </p:txBody>
          </p:sp>
          <p:sp>
            <p:nvSpPr>
              <p:cNvPr id="54" name="Volný tvar: obrazec 53">
                <a:extLst>
                  <a:ext uri="{FF2B5EF4-FFF2-40B4-BE49-F238E27FC236}">
                    <a16:creationId xmlns:a16="http://schemas.microsoft.com/office/drawing/2014/main" id="{678BA58C-D2C6-2B6D-691F-191E689B9F5E}"/>
                  </a:ext>
                </a:extLst>
              </p:cNvPr>
              <p:cNvSpPr/>
              <p:nvPr/>
            </p:nvSpPr>
            <p:spPr>
              <a:xfrm>
                <a:off x="1399062" y="188194"/>
                <a:ext cx="641190" cy="641190"/>
              </a:xfrm>
              <a:custGeom>
                <a:avLst/>
                <a:gdLst>
                  <a:gd name="connsiteX0" fmla="*/ 320970 w 641190"/>
                  <a:gd name="connsiteY0" fmla="*/ 641296 h 641190"/>
                  <a:gd name="connsiteX1" fmla="*/ 320970 w 641190"/>
                  <a:gd name="connsiteY1" fmla="*/ 513058 h 641190"/>
                  <a:gd name="connsiteX2" fmla="*/ 513328 w 641190"/>
                  <a:gd name="connsiteY2" fmla="*/ 320700 h 641190"/>
                  <a:gd name="connsiteX3" fmla="*/ 320970 w 641190"/>
                  <a:gd name="connsiteY3" fmla="*/ 128343 h 641190"/>
                  <a:gd name="connsiteX4" fmla="*/ 128613 w 641190"/>
                  <a:gd name="connsiteY4" fmla="*/ 320700 h 641190"/>
                  <a:gd name="connsiteX5" fmla="*/ 375 w 641190"/>
                  <a:gd name="connsiteY5" fmla="*/ 320700 h 641190"/>
                  <a:gd name="connsiteX6" fmla="*/ 320970 w 641190"/>
                  <a:gd name="connsiteY6" fmla="*/ 105 h 641190"/>
                  <a:gd name="connsiteX7" fmla="*/ 641566 w 641190"/>
                  <a:gd name="connsiteY7" fmla="*/ 320700 h 641190"/>
                  <a:gd name="connsiteX8" fmla="*/ 320970 w 641190"/>
                  <a:gd name="connsiteY8" fmla="*/ 641296 h 64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1190" h="641190">
                    <a:moveTo>
                      <a:pt x="320970" y="641296"/>
                    </a:moveTo>
                    <a:lnTo>
                      <a:pt x="320970" y="513058"/>
                    </a:lnTo>
                    <a:cubicBezTo>
                      <a:pt x="427209" y="513058"/>
                      <a:pt x="513328" y="426936"/>
                      <a:pt x="513328" y="320700"/>
                    </a:cubicBezTo>
                    <a:cubicBezTo>
                      <a:pt x="513328" y="214465"/>
                      <a:pt x="427209" y="128343"/>
                      <a:pt x="320970" y="128343"/>
                    </a:cubicBezTo>
                    <a:cubicBezTo>
                      <a:pt x="214732" y="128343"/>
                      <a:pt x="128613" y="214465"/>
                      <a:pt x="128613" y="320700"/>
                    </a:cubicBezTo>
                    <a:lnTo>
                      <a:pt x="375" y="320700"/>
                    </a:lnTo>
                    <a:cubicBezTo>
                      <a:pt x="375" y="143641"/>
                      <a:pt x="143912" y="105"/>
                      <a:pt x="320970" y="105"/>
                    </a:cubicBezTo>
                    <a:cubicBezTo>
                      <a:pt x="498029" y="105"/>
                      <a:pt x="641566" y="143641"/>
                      <a:pt x="641566" y="320700"/>
                    </a:cubicBezTo>
                    <a:cubicBezTo>
                      <a:pt x="641566" y="497760"/>
                      <a:pt x="498029" y="641296"/>
                      <a:pt x="320970" y="641296"/>
                    </a:cubicBezTo>
                    <a:close/>
                  </a:path>
                </a:pathLst>
              </a:custGeom>
              <a:solidFill>
                <a:srgbClr val="2CB9F1"/>
              </a:solidFill>
              <a:ln w="640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cs-CZ"/>
              </a:p>
            </p:txBody>
          </p:sp>
          <p:sp>
            <p:nvSpPr>
              <p:cNvPr id="55" name="Volný tvar: obrazec 54">
                <a:extLst>
                  <a:ext uri="{FF2B5EF4-FFF2-40B4-BE49-F238E27FC236}">
                    <a16:creationId xmlns:a16="http://schemas.microsoft.com/office/drawing/2014/main" id="{67649AB8-F92E-0769-9525-5631FAA750EE}"/>
                  </a:ext>
                </a:extLst>
              </p:cNvPr>
              <p:cNvSpPr/>
              <p:nvPr/>
            </p:nvSpPr>
            <p:spPr>
              <a:xfrm>
                <a:off x="244919" y="1342337"/>
                <a:ext cx="641190" cy="641190"/>
              </a:xfrm>
              <a:custGeom>
                <a:avLst/>
                <a:gdLst>
                  <a:gd name="connsiteX0" fmla="*/ 320700 w 641190"/>
                  <a:gd name="connsiteY0" fmla="*/ 641566 h 641190"/>
                  <a:gd name="connsiteX1" fmla="*/ 105 w 641190"/>
                  <a:gd name="connsiteY1" fmla="*/ 320970 h 641190"/>
                  <a:gd name="connsiteX2" fmla="*/ 320700 w 641190"/>
                  <a:gd name="connsiteY2" fmla="*/ 375 h 641190"/>
                  <a:gd name="connsiteX3" fmla="*/ 320700 w 641190"/>
                  <a:gd name="connsiteY3" fmla="*/ 128613 h 641190"/>
                  <a:gd name="connsiteX4" fmla="*/ 128343 w 641190"/>
                  <a:gd name="connsiteY4" fmla="*/ 320970 h 641190"/>
                  <a:gd name="connsiteX5" fmla="*/ 320700 w 641190"/>
                  <a:gd name="connsiteY5" fmla="*/ 513328 h 641190"/>
                  <a:gd name="connsiteX6" fmla="*/ 513058 w 641190"/>
                  <a:gd name="connsiteY6" fmla="*/ 320970 h 641190"/>
                  <a:gd name="connsiteX7" fmla="*/ 641296 w 641190"/>
                  <a:gd name="connsiteY7" fmla="*/ 320970 h 641190"/>
                  <a:gd name="connsiteX8" fmla="*/ 320700 w 641190"/>
                  <a:gd name="connsiteY8" fmla="*/ 641566 h 64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1190" h="641190">
                    <a:moveTo>
                      <a:pt x="320700" y="641566"/>
                    </a:moveTo>
                    <a:cubicBezTo>
                      <a:pt x="143641" y="641566"/>
                      <a:pt x="105" y="498029"/>
                      <a:pt x="105" y="320970"/>
                    </a:cubicBezTo>
                    <a:cubicBezTo>
                      <a:pt x="105" y="143912"/>
                      <a:pt x="143641" y="375"/>
                      <a:pt x="320700" y="375"/>
                    </a:cubicBezTo>
                    <a:lnTo>
                      <a:pt x="320700" y="128613"/>
                    </a:lnTo>
                    <a:cubicBezTo>
                      <a:pt x="214465" y="128613"/>
                      <a:pt x="128343" y="214732"/>
                      <a:pt x="128343" y="320970"/>
                    </a:cubicBezTo>
                    <a:cubicBezTo>
                      <a:pt x="128343" y="427209"/>
                      <a:pt x="214465" y="513328"/>
                      <a:pt x="320700" y="513328"/>
                    </a:cubicBezTo>
                    <a:cubicBezTo>
                      <a:pt x="426936" y="513328"/>
                      <a:pt x="513058" y="427209"/>
                      <a:pt x="513058" y="320970"/>
                    </a:cubicBezTo>
                    <a:lnTo>
                      <a:pt x="641296" y="320970"/>
                    </a:lnTo>
                    <a:cubicBezTo>
                      <a:pt x="641104" y="497952"/>
                      <a:pt x="497680" y="641374"/>
                      <a:pt x="320700" y="641566"/>
                    </a:cubicBezTo>
                    <a:close/>
                  </a:path>
                </a:pathLst>
              </a:custGeom>
              <a:solidFill>
                <a:srgbClr val="2CB9F1"/>
              </a:solidFill>
              <a:ln w="640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cs-CZ"/>
              </a:p>
            </p:txBody>
          </p:sp>
          <p:sp>
            <p:nvSpPr>
              <p:cNvPr id="56" name="Volný tvar: obrazec 55">
                <a:extLst>
                  <a:ext uri="{FF2B5EF4-FFF2-40B4-BE49-F238E27FC236}">
                    <a16:creationId xmlns:a16="http://schemas.microsoft.com/office/drawing/2014/main" id="{1CCE73AF-638E-F63B-C148-784DC9778B8F}"/>
                  </a:ext>
                </a:extLst>
              </p:cNvPr>
              <p:cNvSpPr/>
              <p:nvPr/>
            </p:nvSpPr>
            <p:spPr>
              <a:xfrm>
                <a:off x="1399062" y="1342337"/>
                <a:ext cx="641190" cy="641190"/>
              </a:xfrm>
              <a:custGeom>
                <a:avLst/>
                <a:gdLst>
                  <a:gd name="connsiteX0" fmla="*/ 320970 w 641190"/>
                  <a:gd name="connsiteY0" fmla="*/ 641566 h 641190"/>
                  <a:gd name="connsiteX1" fmla="*/ 375 w 641190"/>
                  <a:gd name="connsiteY1" fmla="*/ 320970 h 641190"/>
                  <a:gd name="connsiteX2" fmla="*/ 128613 w 641190"/>
                  <a:gd name="connsiteY2" fmla="*/ 320970 h 641190"/>
                  <a:gd name="connsiteX3" fmla="*/ 320970 w 641190"/>
                  <a:gd name="connsiteY3" fmla="*/ 513328 h 641190"/>
                  <a:gd name="connsiteX4" fmla="*/ 513328 w 641190"/>
                  <a:gd name="connsiteY4" fmla="*/ 320970 h 641190"/>
                  <a:gd name="connsiteX5" fmla="*/ 320970 w 641190"/>
                  <a:gd name="connsiteY5" fmla="*/ 128613 h 641190"/>
                  <a:gd name="connsiteX6" fmla="*/ 320970 w 641190"/>
                  <a:gd name="connsiteY6" fmla="*/ 375 h 641190"/>
                  <a:gd name="connsiteX7" fmla="*/ 641566 w 641190"/>
                  <a:gd name="connsiteY7" fmla="*/ 320970 h 641190"/>
                  <a:gd name="connsiteX8" fmla="*/ 320970 w 641190"/>
                  <a:gd name="connsiteY8" fmla="*/ 641566 h 64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1190" h="641190">
                    <a:moveTo>
                      <a:pt x="320970" y="641566"/>
                    </a:moveTo>
                    <a:cubicBezTo>
                      <a:pt x="143989" y="641374"/>
                      <a:pt x="567" y="497952"/>
                      <a:pt x="375" y="320970"/>
                    </a:cubicBezTo>
                    <a:lnTo>
                      <a:pt x="128613" y="320970"/>
                    </a:lnTo>
                    <a:cubicBezTo>
                      <a:pt x="128613" y="427209"/>
                      <a:pt x="214732" y="513328"/>
                      <a:pt x="320970" y="513328"/>
                    </a:cubicBezTo>
                    <a:cubicBezTo>
                      <a:pt x="427209" y="513328"/>
                      <a:pt x="513328" y="427209"/>
                      <a:pt x="513328" y="320970"/>
                    </a:cubicBezTo>
                    <a:cubicBezTo>
                      <a:pt x="513328" y="214732"/>
                      <a:pt x="427209" y="128613"/>
                      <a:pt x="320970" y="128613"/>
                    </a:cubicBezTo>
                    <a:lnTo>
                      <a:pt x="320970" y="375"/>
                    </a:lnTo>
                    <a:cubicBezTo>
                      <a:pt x="498029" y="375"/>
                      <a:pt x="641566" y="143912"/>
                      <a:pt x="641566" y="320970"/>
                    </a:cubicBezTo>
                    <a:cubicBezTo>
                      <a:pt x="641566" y="498029"/>
                      <a:pt x="498029" y="641566"/>
                      <a:pt x="320970" y="641566"/>
                    </a:cubicBezTo>
                    <a:close/>
                  </a:path>
                </a:pathLst>
              </a:custGeom>
              <a:solidFill>
                <a:srgbClr val="2CB9F1"/>
              </a:solidFill>
              <a:ln w="640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cs-CZ"/>
              </a:p>
            </p:txBody>
          </p:sp>
          <p:sp>
            <p:nvSpPr>
              <p:cNvPr id="57" name="Volný tvar: obrazec 56">
                <a:extLst>
                  <a:ext uri="{FF2B5EF4-FFF2-40B4-BE49-F238E27FC236}">
                    <a16:creationId xmlns:a16="http://schemas.microsoft.com/office/drawing/2014/main" id="{CD0CD1BF-D51C-DAB8-039A-7119E5E54B88}"/>
                  </a:ext>
                </a:extLst>
              </p:cNvPr>
              <p:cNvSpPr/>
              <p:nvPr/>
            </p:nvSpPr>
            <p:spPr>
              <a:xfrm>
                <a:off x="501393" y="442649"/>
                <a:ext cx="1284405" cy="1284696"/>
              </a:xfrm>
              <a:custGeom>
                <a:avLst/>
                <a:gdLst>
                  <a:gd name="connsiteX0" fmla="*/ 897910 w 1284405"/>
                  <a:gd name="connsiteY0" fmla="*/ 809257 h 1284696"/>
                  <a:gd name="connsiteX1" fmla="*/ 897910 w 1284405"/>
                  <a:gd name="connsiteY1" fmla="*/ 477646 h 1284696"/>
                  <a:gd name="connsiteX2" fmla="*/ 1263837 w 1284405"/>
                  <a:gd name="connsiteY2" fmla="*/ 111712 h 1284696"/>
                  <a:gd name="connsiteX3" fmla="*/ 1173173 w 1284405"/>
                  <a:gd name="connsiteY3" fmla="*/ 21048 h 1284696"/>
                  <a:gd name="connsiteX4" fmla="*/ 884669 w 1284405"/>
                  <a:gd name="connsiteY4" fmla="*/ 309584 h 1284696"/>
                  <a:gd name="connsiteX5" fmla="*/ 398197 w 1284405"/>
                  <a:gd name="connsiteY5" fmla="*/ 309584 h 1284696"/>
                  <a:gd name="connsiteX6" fmla="*/ 109694 w 1284405"/>
                  <a:gd name="connsiteY6" fmla="*/ 21048 h 1284696"/>
                  <a:gd name="connsiteX7" fmla="*/ 19029 w 1284405"/>
                  <a:gd name="connsiteY7" fmla="*/ 21048 h 1284696"/>
                  <a:gd name="connsiteX8" fmla="*/ 19029 w 1284405"/>
                  <a:gd name="connsiteY8" fmla="*/ 21048 h 1284696"/>
                  <a:gd name="connsiteX9" fmla="*/ 19029 w 1284405"/>
                  <a:gd name="connsiteY9" fmla="*/ 111712 h 1284696"/>
                  <a:gd name="connsiteX10" fmla="*/ 384957 w 1284405"/>
                  <a:gd name="connsiteY10" fmla="*/ 477646 h 1284696"/>
                  <a:gd name="connsiteX11" fmla="*/ 384957 w 1284405"/>
                  <a:gd name="connsiteY11" fmla="*/ 809257 h 1284696"/>
                  <a:gd name="connsiteX12" fmla="*/ 19029 w 1284405"/>
                  <a:gd name="connsiteY12" fmla="*/ 1175191 h 1284696"/>
                  <a:gd name="connsiteX13" fmla="*/ 19029 w 1284405"/>
                  <a:gd name="connsiteY13" fmla="*/ 1265856 h 1284696"/>
                  <a:gd name="connsiteX14" fmla="*/ 19029 w 1284405"/>
                  <a:gd name="connsiteY14" fmla="*/ 1265856 h 1284696"/>
                  <a:gd name="connsiteX15" fmla="*/ 109694 w 1284405"/>
                  <a:gd name="connsiteY15" fmla="*/ 1265856 h 1284696"/>
                  <a:gd name="connsiteX16" fmla="*/ 398230 w 1284405"/>
                  <a:gd name="connsiteY16" fmla="*/ 977320 h 1284696"/>
                  <a:gd name="connsiteX17" fmla="*/ 884701 w 1284405"/>
                  <a:gd name="connsiteY17" fmla="*/ 977320 h 1284696"/>
                  <a:gd name="connsiteX18" fmla="*/ 1173205 w 1284405"/>
                  <a:gd name="connsiteY18" fmla="*/ 1265856 h 1284696"/>
                  <a:gd name="connsiteX19" fmla="*/ 1263869 w 1284405"/>
                  <a:gd name="connsiteY19" fmla="*/ 1175191 h 1284696"/>
                  <a:gd name="connsiteX20" fmla="*/ 769671 w 1284405"/>
                  <a:gd name="connsiteY20" fmla="*/ 899928 h 1284696"/>
                  <a:gd name="connsiteX21" fmla="*/ 513195 w 1284405"/>
                  <a:gd name="connsiteY21" fmla="*/ 899928 h 1284696"/>
                  <a:gd name="connsiteX22" fmla="*/ 513195 w 1284405"/>
                  <a:gd name="connsiteY22" fmla="*/ 386975 h 1284696"/>
                  <a:gd name="connsiteX23" fmla="*/ 769671 w 1284405"/>
                  <a:gd name="connsiteY23" fmla="*/ 386975 h 1284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84405" h="1284696">
                    <a:moveTo>
                      <a:pt x="897910" y="809257"/>
                    </a:moveTo>
                    <a:lnTo>
                      <a:pt x="897910" y="477646"/>
                    </a:lnTo>
                    <a:lnTo>
                      <a:pt x="1263837" y="111712"/>
                    </a:lnTo>
                    <a:cubicBezTo>
                      <a:pt x="1326411" y="51278"/>
                      <a:pt x="1233605" y="-41524"/>
                      <a:pt x="1173173" y="21048"/>
                    </a:cubicBezTo>
                    <a:lnTo>
                      <a:pt x="884669" y="309584"/>
                    </a:lnTo>
                    <a:cubicBezTo>
                      <a:pt x="810381" y="70845"/>
                      <a:pt x="472486" y="70845"/>
                      <a:pt x="398197" y="309584"/>
                    </a:cubicBezTo>
                    <a:lnTo>
                      <a:pt x="109694" y="21048"/>
                    </a:lnTo>
                    <a:cubicBezTo>
                      <a:pt x="84664" y="-4004"/>
                      <a:pt x="44059" y="-4004"/>
                      <a:pt x="19029" y="21048"/>
                    </a:cubicBezTo>
                    <a:lnTo>
                      <a:pt x="19029" y="21048"/>
                    </a:lnTo>
                    <a:cubicBezTo>
                      <a:pt x="-6023" y="46077"/>
                      <a:pt x="-6023" y="86682"/>
                      <a:pt x="19029" y="111712"/>
                    </a:cubicBezTo>
                    <a:lnTo>
                      <a:pt x="384957" y="477646"/>
                    </a:lnTo>
                    <a:lnTo>
                      <a:pt x="384957" y="809257"/>
                    </a:lnTo>
                    <a:lnTo>
                      <a:pt x="19029" y="1175191"/>
                    </a:lnTo>
                    <a:cubicBezTo>
                      <a:pt x="-6023" y="1200223"/>
                      <a:pt x="-6023" y="1240824"/>
                      <a:pt x="19029" y="1265856"/>
                    </a:cubicBezTo>
                    <a:lnTo>
                      <a:pt x="19029" y="1265856"/>
                    </a:lnTo>
                    <a:cubicBezTo>
                      <a:pt x="44059" y="1290907"/>
                      <a:pt x="84664" y="1290907"/>
                      <a:pt x="109694" y="1265856"/>
                    </a:cubicBezTo>
                    <a:lnTo>
                      <a:pt x="398230" y="977320"/>
                    </a:lnTo>
                    <a:cubicBezTo>
                      <a:pt x="472518" y="1216061"/>
                      <a:pt x="810413" y="1216061"/>
                      <a:pt x="884701" y="977320"/>
                    </a:cubicBezTo>
                    <a:lnTo>
                      <a:pt x="1173205" y="1265856"/>
                    </a:lnTo>
                    <a:cubicBezTo>
                      <a:pt x="1233637" y="1324223"/>
                      <a:pt x="1322237" y="1235624"/>
                      <a:pt x="1263869" y="1175191"/>
                    </a:cubicBezTo>
                    <a:close/>
                    <a:moveTo>
                      <a:pt x="769671" y="899928"/>
                    </a:moveTo>
                    <a:cubicBezTo>
                      <a:pt x="769671" y="1070914"/>
                      <a:pt x="513195" y="1070914"/>
                      <a:pt x="513195" y="899928"/>
                    </a:cubicBezTo>
                    <a:lnTo>
                      <a:pt x="513195" y="386975"/>
                    </a:lnTo>
                    <a:cubicBezTo>
                      <a:pt x="513195" y="215991"/>
                      <a:pt x="769671" y="215991"/>
                      <a:pt x="769671" y="386975"/>
                    </a:cubicBezTo>
                    <a:close/>
                  </a:path>
                </a:pathLst>
              </a:custGeom>
              <a:solidFill>
                <a:srgbClr val="2CB9F1"/>
              </a:solidFill>
              <a:ln w="640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cs-CZ"/>
              </a:p>
            </p:txBody>
          </p:sp>
        </p:grpSp>
        <p:grpSp>
          <p:nvGrpSpPr>
            <p:cNvPr id="58" name="Grafický objekt 37">
              <a:extLst>
                <a:ext uri="{FF2B5EF4-FFF2-40B4-BE49-F238E27FC236}">
                  <a16:creationId xmlns:a16="http://schemas.microsoft.com/office/drawing/2014/main" id="{41225AD8-78B2-BA75-090C-8BA85CD8773D}"/>
                </a:ext>
              </a:extLst>
            </p:cNvPr>
            <p:cNvGrpSpPr/>
            <p:nvPr/>
          </p:nvGrpSpPr>
          <p:grpSpPr>
            <a:xfrm>
              <a:off x="1327193" y="1335462"/>
              <a:ext cx="784927" cy="645587"/>
              <a:chOff x="1327193" y="1335462"/>
              <a:chExt cx="784927" cy="645587"/>
            </a:xfrm>
            <a:solidFill>
              <a:srgbClr val="2CB9F1"/>
            </a:solidFill>
          </p:grpSpPr>
          <p:sp>
            <p:nvSpPr>
              <p:cNvPr id="59" name="Volný tvar: obrazec 58">
                <a:extLst>
                  <a:ext uri="{FF2B5EF4-FFF2-40B4-BE49-F238E27FC236}">
                    <a16:creationId xmlns:a16="http://schemas.microsoft.com/office/drawing/2014/main" id="{3B0B452D-8BA0-A1FC-B199-E095CE45C28D}"/>
                  </a:ext>
                </a:extLst>
              </p:cNvPr>
              <p:cNvSpPr/>
              <p:nvPr/>
            </p:nvSpPr>
            <p:spPr>
              <a:xfrm>
                <a:off x="1327193" y="1335462"/>
                <a:ext cx="784927" cy="645587"/>
              </a:xfrm>
              <a:custGeom>
                <a:avLst/>
                <a:gdLst>
                  <a:gd name="connsiteX0" fmla="*/ 386 w 784927"/>
                  <a:gd name="connsiteY0" fmla="*/ 414193 h 620701"/>
                  <a:gd name="connsiteX1" fmla="*/ 386 w 784927"/>
                  <a:gd name="connsiteY1" fmla="*/ 207292 h 620701"/>
                  <a:gd name="connsiteX2" fmla="*/ 235864 w 784927"/>
                  <a:gd name="connsiteY2" fmla="*/ 392 h 620701"/>
                  <a:gd name="connsiteX3" fmla="*/ 549835 w 784927"/>
                  <a:gd name="connsiteY3" fmla="*/ 392 h 620701"/>
                  <a:gd name="connsiteX4" fmla="*/ 785314 w 784927"/>
                  <a:gd name="connsiteY4" fmla="*/ 207292 h 620701"/>
                  <a:gd name="connsiteX5" fmla="*/ 785314 w 784927"/>
                  <a:gd name="connsiteY5" fmla="*/ 414193 h 620701"/>
                  <a:gd name="connsiteX6" fmla="*/ 549835 w 784927"/>
                  <a:gd name="connsiteY6" fmla="*/ 621093 h 620701"/>
                  <a:gd name="connsiteX7" fmla="*/ 235864 w 784927"/>
                  <a:gd name="connsiteY7" fmla="*/ 621093 h 620701"/>
                  <a:gd name="connsiteX8" fmla="*/ 386 w 784927"/>
                  <a:gd name="connsiteY8" fmla="*/ 414193 h 620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84927" h="620701">
                    <a:moveTo>
                      <a:pt x="386" y="414193"/>
                    </a:moveTo>
                    <a:lnTo>
                      <a:pt x="386" y="207292"/>
                    </a:lnTo>
                    <a:cubicBezTo>
                      <a:pt x="386" y="93024"/>
                      <a:pt x="105813" y="392"/>
                      <a:pt x="235864" y="392"/>
                    </a:cubicBezTo>
                    <a:lnTo>
                      <a:pt x="549835" y="392"/>
                    </a:lnTo>
                    <a:cubicBezTo>
                      <a:pt x="679886" y="392"/>
                      <a:pt x="785314" y="93024"/>
                      <a:pt x="785314" y="207292"/>
                    </a:cubicBezTo>
                    <a:lnTo>
                      <a:pt x="785314" y="414193"/>
                    </a:lnTo>
                    <a:cubicBezTo>
                      <a:pt x="785314" y="528460"/>
                      <a:pt x="679886" y="621093"/>
                      <a:pt x="549835" y="621093"/>
                    </a:cubicBezTo>
                    <a:lnTo>
                      <a:pt x="235864" y="621093"/>
                    </a:lnTo>
                    <a:cubicBezTo>
                      <a:pt x="105813" y="621093"/>
                      <a:pt x="386" y="528460"/>
                      <a:pt x="386" y="414193"/>
                    </a:cubicBezTo>
                    <a:close/>
                  </a:path>
                </a:pathLst>
              </a:custGeom>
              <a:solidFill>
                <a:srgbClr val="2CB9F1"/>
              </a:solidFill>
              <a:ln w="551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cs-CZ" dirty="0"/>
              </a:p>
            </p:txBody>
          </p:sp>
          <p:sp>
            <p:nvSpPr>
              <p:cNvPr id="60" name="Volný tvar: obrazec 59">
                <a:extLst>
                  <a:ext uri="{FF2B5EF4-FFF2-40B4-BE49-F238E27FC236}">
                    <a16:creationId xmlns:a16="http://schemas.microsoft.com/office/drawing/2014/main" id="{DB1DFC25-6260-24E6-763D-9C9115822749}"/>
                  </a:ext>
                </a:extLst>
              </p:cNvPr>
              <p:cNvSpPr/>
              <p:nvPr/>
            </p:nvSpPr>
            <p:spPr>
              <a:xfrm>
                <a:off x="1749092" y="1548516"/>
                <a:ext cx="196232" cy="241384"/>
              </a:xfrm>
              <a:custGeom>
                <a:avLst/>
                <a:gdLst>
                  <a:gd name="connsiteX0" fmla="*/ 417 w 196232"/>
                  <a:gd name="connsiteY0" fmla="*/ 241776 h 241384"/>
                  <a:gd name="connsiteX1" fmla="*/ 417 w 196232"/>
                  <a:gd name="connsiteY1" fmla="*/ 145222 h 241384"/>
                  <a:gd name="connsiteX2" fmla="*/ 112548 w 196232"/>
                  <a:gd name="connsiteY2" fmla="*/ 145222 h 241384"/>
                  <a:gd name="connsiteX3" fmla="*/ 196649 w 196232"/>
                  <a:gd name="connsiteY3" fmla="*/ 72807 h 241384"/>
                  <a:gd name="connsiteX4" fmla="*/ 112548 w 196232"/>
                  <a:gd name="connsiteY4" fmla="*/ 392 h 241384"/>
                  <a:gd name="connsiteX5" fmla="*/ 417 w 196232"/>
                  <a:gd name="connsiteY5" fmla="*/ 392 h 241384"/>
                  <a:gd name="connsiteX6" fmla="*/ 417 w 196232"/>
                  <a:gd name="connsiteY6" fmla="*/ 145222 h 241384"/>
                  <a:gd name="connsiteX7" fmla="*/ 112548 w 196232"/>
                  <a:gd name="connsiteY7" fmla="*/ 145222 h 241384"/>
                  <a:gd name="connsiteX8" fmla="*/ 417 w 196232"/>
                  <a:gd name="connsiteY8" fmla="*/ 145222 h 241384"/>
                  <a:gd name="connsiteX9" fmla="*/ 112548 w 196232"/>
                  <a:gd name="connsiteY9" fmla="*/ 145222 h 241384"/>
                  <a:gd name="connsiteX10" fmla="*/ 196649 w 196232"/>
                  <a:gd name="connsiteY10" fmla="*/ 241776 h 241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6232" h="241384">
                    <a:moveTo>
                      <a:pt x="417" y="241776"/>
                    </a:moveTo>
                    <a:lnTo>
                      <a:pt x="417" y="145222"/>
                    </a:lnTo>
                    <a:moveTo>
                      <a:pt x="112548" y="145222"/>
                    </a:moveTo>
                    <a:cubicBezTo>
                      <a:pt x="140581" y="145222"/>
                      <a:pt x="196649" y="145222"/>
                      <a:pt x="196649" y="72807"/>
                    </a:cubicBezTo>
                    <a:cubicBezTo>
                      <a:pt x="196649" y="392"/>
                      <a:pt x="140581" y="392"/>
                      <a:pt x="112548" y="392"/>
                    </a:cubicBezTo>
                    <a:lnTo>
                      <a:pt x="417" y="392"/>
                    </a:lnTo>
                    <a:lnTo>
                      <a:pt x="417" y="145222"/>
                    </a:lnTo>
                    <a:moveTo>
                      <a:pt x="112548" y="145222"/>
                    </a:moveTo>
                    <a:cubicBezTo>
                      <a:pt x="67697" y="145222"/>
                      <a:pt x="19106" y="145222"/>
                      <a:pt x="417" y="145222"/>
                    </a:cubicBezTo>
                    <a:moveTo>
                      <a:pt x="112548" y="145222"/>
                    </a:moveTo>
                    <a:lnTo>
                      <a:pt x="196649" y="241776"/>
                    </a:lnTo>
                  </a:path>
                </a:pathLst>
              </a:custGeom>
              <a:solidFill>
                <a:srgbClr val="2CB9F1"/>
              </a:solidFill>
              <a:ln w="55195" cap="flat">
                <a:solidFill>
                  <a:srgbClr val="16161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cs-CZ"/>
              </a:p>
            </p:txBody>
          </p:sp>
          <p:sp>
            <p:nvSpPr>
              <p:cNvPr id="61" name="Volný tvar: obrazec 60">
                <a:extLst>
                  <a:ext uri="{FF2B5EF4-FFF2-40B4-BE49-F238E27FC236}">
                    <a16:creationId xmlns:a16="http://schemas.microsoft.com/office/drawing/2014/main" id="{2CC8AF20-2DFB-8194-348A-90D035FFA2F4}"/>
                  </a:ext>
                </a:extLst>
              </p:cNvPr>
              <p:cNvSpPr/>
              <p:nvPr/>
            </p:nvSpPr>
            <p:spPr>
              <a:xfrm>
                <a:off x="1435121" y="1548516"/>
                <a:ext cx="235477" cy="241384"/>
              </a:xfrm>
              <a:custGeom>
                <a:avLst/>
                <a:gdLst>
                  <a:gd name="connsiteX0" fmla="*/ 235828 w 235477"/>
                  <a:gd name="connsiteY0" fmla="*/ 241776 h 241384"/>
                  <a:gd name="connsiteX1" fmla="*/ 193779 w 235477"/>
                  <a:gd name="connsiteY1" fmla="*/ 155567 h 241384"/>
                  <a:gd name="connsiteX2" fmla="*/ 351 w 235477"/>
                  <a:gd name="connsiteY2" fmla="*/ 241776 h 241384"/>
                  <a:gd name="connsiteX3" fmla="*/ 42401 w 235477"/>
                  <a:gd name="connsiteY3" fmla="*/ 155567 h 241384"/>
                  <a:gd name="connsiteX4" fmla="*/ 42401 w 235477"/>
                  <a:gd name="connsiteY4" fmla="*/ 155567 h 241384"/>
                  <a:gd name="connsiteX5" fmla="*/ 118090 w 235477"/>
                  <a:gd name="connsiteY5" fmla="*/ 392 h 241384"/>
                  <a:gd name="connsiteX6" fmla="*/ 193779 w 235477"/>
                  <a:gd name="connsiteY6" fmla="*/ 155567 h 241384"/>
                  <a:gd name="connsiteX7" fmla="*/ 42401 w 235477"/>
                  <a:gd name="connsiteY7" fmla="*/ 155567 h 241384"/>
                  <a:gd name="connsiteX8" fmla="*/ 193779 w 235477"/>
                  <a:gd name="connsiteY8" fmla="*/ 155567 h 241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5477" h="241384">
                    <a:moveTo>
                      <a:pt x="235828" y="241776"/>
                    </a:moveTo>
                    <a:lnTo>
                      <a:pt x="193779" y="155567"/>
                    </a:lnTo>
                    <a:moveTo>
                      <a:pt x="351" y="241776"/>
                    </a:moveTo>
                    <a:lnTo>
                      <a:pt x="42401" y="155567"/>
                    </a:lnTo>
                    <a:moveTo>
                      <a:pt x="42401" y="155567"/>
                    </a:moveTo>
                    <a:lnTo>
                      <a:pt x="118090" y="392"/>
                    </a:lnTo>
                    <a:lnTo>
                      <a:pt x="193779" y="155567"/>
                    </a:lnTo>
                    <a:moveTo>
                      <a:pt x="42401" y="155567"/>
                    </a:moveTo>
                    <a:lnTo>
                      <a:pt x="193779" y="155567"/>
                    </a:lnTo>
                  </a:path>
                </a:pathLst>
              </a:custGeom>
              <a:solidFill>
                <a:srgbClr val="2CB9F1"/>
              </a:solidFill>
              <a:ln w="55195" cap="flat">
                <a:solidFill>
                  <a:srgbClr val="16161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cs-CZ"/>
              </a:p>
            </p:txBody>
          </p:sp>
        </p:grpSp>
      </p:grpSp>
      <p:sp>
        <p:nvSpPr>
          <p:cNvPr id="7" name="Obdélník 6">
            <a:extLst>
              <a:ext uri="{FF2B5EF4-FFF2-40B4-BE49-F238E27FC236}">
                <a16:creationId xmlns:a16="http://schemas.microsoft.com/office/drawing/2014/main" id="{2440A419-DEA7-4939-595D-F9BCE1ECBF3A}"/>
              </a:ext>
            </a:extLst>
          </p:cNvPr>
          <p:cNvSpPr/>
          <p:nvPr/>
        </p:nvSpPr>
        <p:spPr>
          <a:xfrm>
            <a:off x="14497407" y="22313902"/>
            <a:ext cx="441229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cs-CZ" sz="4800" dirty="0">
                <a:solidFill>
                  <a:srgbClr val="2CB9F1"/>
                </a:solidFill>
                <a:latin typeface="Vafle VUT" panose="02000506030000020004" pitchFamily="50" charset="-18"/>
                <a:ea typeface="Segoe UI Black" panose="020B0A02040204020203" pitchFamily="34" charset="0"/>
              </a:rPr>
              <a:t>Sledování dronu</a:t>
            </a:r>
            <a:endParaRPr lang="cs-CZ" sz="4800" cap="none" spc="0" dirty="0">
              <a:ln w="0"/>
              <a:solidFill>
                <a:srgbClr val="2CB9F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afle VUT" panose="02000506030000020004" pitchFamily="50" charset="-18"/>
              <a:ea typeface="Segoe UI Black" panose="020B0A02040204020203" pitchFamily="34" charset="0"/>
            </a:endParaRPr>
          </a:p>
        </p:txBody>
      </p:sp>
      <p:sp>
        <p:nvSpPr>
          <p:cNvPr id="24" name="Obdélník 23">
            <a:extLst>
              <a:ext uri="{FF2B5EF4-FFF2-40B4-BE49-F238E27FC236}">
                <a16:creationId xmlns:a16="http://schemas.microsoft.com/office/drawing/2014/main" id="{F7F4EA99-5DF6-F6B3-E3DD-605F53466682}"/>
              </a:ext>
            </a:extLst>
          </p:cNvPr>
          <p:cNvSpPr/>
          <p:nvPr/>
        </p:nvSpPr>
        <p:spPr>
          <a:xfrm>
            <a:off x="7379529" y="22313903"/>
            <a:ext cx="6299545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cs-CZ" sz="4800" dirty="0" err="1">
                <a:solidFill>
                  <a:srgbClr val="2CB9F1"/>
                </a:solidFill>
                <a:latin typeface="Vafle VUT" panose="02000506030000020004" pitchFamily="50" charset="-18"/>
                <a:ea typeface="Segoe UI Black" panose="020B0A02040204020203" pitchFamily="34" charset="0"/>
              </a:rPr>
              <a:t>World-scale</a:t>
            </a:r>
            <a:r>
              <a:rPr lang="cs-CZ" sz="4800" dirty="0">
                <a:solidFill>
                  <a:srgbClr val="2CB9F1"/>
                </a:solidFill>
                <a:latin typeface="Vafle VUT" panose="02000506030000020004" pitchFamily="50" charset="-18"/>
                <a:ea typeface="Segoe UI Black" panose="020B0A02040204020203" pitchFamily="34" charset="0"/>
              </a:rPr>
              <a:t> vizualizace</a:t>
            </a:r>
            <a:endParaRPr lang="cs-CZ" sz="4800" cap="none" spc="0" dirty="0">
              <a:ln w="0"/>
              <a:solidFill>
                <a:srgbClr val="2CB9F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afle VUT" panose="02000506030000020004" pitchFamily="50" charset="-18"/>
              <a:ea typeface="Segoe UI Black" panose="020B0A02040204020203" pitchFamily="34" charset="0"/>
            </a:endParaRPr>
          </a:p>
        </p:txBody>
      </p:sp>
      <p:sp>
        <p:nvSpPr>
          <p:cNvPr id="28" name="TextovéPole 27">
            <a:extLst>
              <a:ext uri="{FF2B5EF4-FFF2-40B4-BE49-F238E27FC236}">
                <a16:creationId xmlns:a16="http://schemas.microsoft.com/office/drawing/2014/main" id="{78662544-7731-F448-839C-0D5C3C207BAB}"/>
              </a:ext>
            </a:extLst>
          </p:cNvPr>
          <p:cNvSpPr txBox="1"/>
          <p:nvPr/>
        </p:nvSpPr>
        <p:spPr>
          <a:xfrm>
            <a:off x="14497407" y="23390887"/>
            <a:ext cx="6719582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cs-CZ" sz="3000" dirty="0">
                <a:latin typeface="Vafle Light VUT" pitchFamily="50" charset="-18"/>
              </a:rPr>
              <a:t>Dron je zaměřen pomocí HUD widgetu, který obsahuje výškoměr, kompas a video-přenos z kamery.</a:t>
            </a:r>
          </a:p>
          <a:p>
            <a:pPr>
              <a:spcBef>
                <a:spcPts val="1800"/>
              </a:spcBef>
            </a:pPr>
            <a:r>
              <a:rPr lang="cs-CZ" sz="3000" dirty="0">
                <a:latin typeface="Vafle Light VUT" pitchFamily="50" charset="-18"/>
              </a:rPr>
              <a:t>Pozice vypočítána Eulerovou metodou pomocí rychlostních dat z IMU jednotky.</a:t>
            </a:r>
          </a:p>
          <a:p>
            <a:pPr>
              <a:spcBef>
                <a:spcPts val="1800"/>
              </a:spcBef>
            </a:pPr>
            <a:r>
              <a:rPr lang="cs-CZ" sz="3000" dirty="0">
                <a:latin typeface="Vafle Light VUT" pitchFamily="50" charset="-18"/>
              </a:rPr>
              <a:t>Akumulační chyba výpočtu je </a:t>
            </a:r>
            <a:r>
              <a:rPr lang="cs-CZ" sz="3000" dirty="0" err="1">
                <a:latin typeface="Vafle Light VUT" pitchFamily="50" charset="-18"/>
              </a:rPr>
              <a:t>reduková</a:t>
            </a:r>
            <a:r>
              <a:rPr lang="cs-CZ" sz="3000" dirty="0">
                <a:latin typeface="Vafle Light VUT" pitchFamily="50" charset="-18"/>
              </a:rPr>
              <a:t>-na daty z GPS. </a:t>
            </a:r>
          </a:p>
          <a:p>
            <a:pPr>
              <a:spcBef>
                <a:spcPts val="1800"/>
              </a:spcBef>
            </a:pPr>
            <a:r>
              <a:rPr lang="cs-CZ" sz="3000" dirty="0">
                <a:latin typeface="Vafle Light VUT" pitchFamily="50" charset="-18"/>
              </a:rPr>
              <a:t>V budově mechanismus pracuje i bez GPS signálu pouze za pomocí IMU dat.</a:t>
            </a:r>
          </a:p>
        </p:txBody>
      </p:sp>
      <p:sp>
        <p:nvSpPr>
          <p:cNvPr id="46" name="TextovéPole 45">
            <a:extLst>
              <a:ext uri="{FF2B5EF4-FFF2-40B4-BE49-F238E27FC236}">
                <a16:creationId xmlns:a16="http://schemas.microsoft.com/office/drawing/2014/main" id="{D6B60CDC-A68B-5616-C97D-E31EE9E090D9}"/>
              </a:ext>
            </a:extLst>
          </p:cNvPr>
          <p:cNvSpPr txBox="1"/>
          <p:nvPr/>
        </p:nvSpPr>
        <p:spPr>
          <a:xfrm>
            <a:off x="244919" y="23390887"/>
            <a:ext cx="6719582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cs-CZ" sz="3000" dirty="0">
                <a:latin typeface="Vafle Light VUT" pitchFamily="50" charset="-18"/>
              </a:rPr>
              <a:t>Tvorba misí je prováděna v modelu okolí, který odpovídá realitě. V modelu jsou zaneseny 3D zmenšeniny budov.</a:t>
            </a:r>
          </a:p>
          <a:p>
            <a:pPr>
              <a:spcBef>
                <a:spcPts val="1800"/>
              </a:spcBef>
            </a:pPr>
            <a:r>
              <a:rPr lang="cs-CZ" sz="3000" dirty="0">
                <a:latin typeface="Vafle Light VUT" pitchFamily="50" charset="-18"/>
              </a:rPr>
              <a:t>Geografická data jsou stažena z </a:t>
            </a:r>
            <a:r>
              <a:rPr lang="cs-CZ" sz="3000" dirty="0" err="1">
                <a:latin typeface="Vafle Light VUT" pitchFamily="50" charset="-18"/>
              </a:rPr>
              <a:t>OpenStreet</a:t>
            </a:r>
            <a:r>
              <a:rPr lang="cs-CZ" sz="3000" dirty="0">
                <a:latin typeface="Vafle Light VUT" pitchFamily="50" charset="-18"/>
              </a:rPr>
              <a:t> map</a:t>
            </a:r>
            <a:r>
              <a:rPr lang="en-GB" sz="3000" dirty="0">
                <a:latin typeface="Vafle Light VUT" pitchFamily="50" charset="-18"/>
              </a:rPr>
              <a:t> (</a:t>
            </a:r>
            <a:r>
              <a:rPr lang="en-GB" sz="3000" dirty="0" err="1">
                <a:latin typeface="Vafle Light VUT" pitchFamily="50" charset="-18"/>
              </a:rPr>
              <a:t>Mapbox</a:t>
            </a:r>
            <a:r>
              <a:rPr lang="en-GB" sz="3000" dirty="0">
                <a:latin typeface="Vafle Light VUT" pitchFamily="50" charset="-18"/>
              </a:rPr>
              <a:t>)</a:t>
            </a:r>
            <a:r>
              <a:rPr lang="cs-CZ" sz="3000" dirty="0">
                <a:latin typeface="Vafle Light VUT" pitchFamily="50" charset="-18"/>
              </a:rPr>
              <a:t>.</a:t>
            </a:r>
          </a:p>
          <a:p>
            <a:pPr>
              <a:spcBef>
                <a:spcPts val="1800"/>
              </a:spcBef>
            </a:pPr>
            <a:r>
              <a:rPr lang="cs-CZ" sz="3000" dirty="0">
                <a:latin typeface="Vafle Light VUT" pitchFamily="50" charset="-18"/>
              </a:rPr>
              <a:t>Pozice dronu i operátora jsou přenášeny do mini-mapy.</a:t>
            </a:r>
          </a:p>
          <a:p>
            <a:pPr>
              <a:spcBef>
                <a:spcPts val="1800"/>
              </a:spcBef>
            </a:pPr>
            <a:r>
              <a:rPr lang="cs-CZ" sz="3000" dirty="0">
                <a:latin typeface="Vafle Light VUT" pitchFamily="50" charset="-18"/>
              </a:rPr>
              <a:t>Vizualizační prvky zvyšují situační povědomí pilota. </a:t>
            </a:r>
          </a:p>
        </p:txBody>
      </p:sp>
      <p:sp>
        <p:nvSpPr>
          <p:cNvPr id="47" name="TextovéPole 46">
            <a:extLst>
              <a:ext uri="{FF2B5EF4-FFF2-40B4-BE49-F238E27FC236}">
                <a16:creationId xmlns:a16="http://schemas.microsoft.com/office/drawing/2014/main" id="{56FE10AC-344D-556F-9C5B-36967F5C9651}"/>
              </a:ext>
            </a:extLst>
          </p:cNvPr>
          <p:cNvSpPr txBox="1"/>
          <p:nvPr/>
        </p:nvSpPr>
        <p:spPr>
          <a:xfrm>
            <a:off x="7379529" y="23376448"/>
            <a:ext cx="671958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cs-CZ" sz="3000" dirty="0">
                <a:latin typeface="Vafle Light VUT" pitchFamily="50" charset="-18"/>
              </a:rPr>
              <a:t>Pozice objektů mise v AR je shodná s pozicí v realitě. Díky tomu je umožněná snadná kontrola mise.</a:t>
            </a:r>
          </a:p>
          <a:p>
            <a:pPr>
              <a:spcBef>
                <a:spcPts val="1800"/>
              </a:spcBef>
            </a:pPr>
            <a:r>
              <a:rPr lang="cs-CZ" sz="3000" dirty="0">
                <a:latin typeface="Vafle Light VUT" pitchFamily="50" charset="-18"/>
              </a:rPr>
              <a:t>Kalibrace brýlí vůči reálnému světu je provedena za pomocí pozičních dat dronu s možností manuální korekce.</a:t>
            </a:r>
          </a:p>
          <a:p>
            <a:pPr>
              <a:spcBef>
                <a:spcPts val="1800"/>
              </a:spcBef>
            </a:pPr>
            <a:r>
              <a:rPr lang="cs-CZ" sz="3000" dirty="0">
                <a:latin typeface="Vafle Light VUT" pitchFamily="50" charset="-18"/>
              </a:rPr>
              <a:t>Modifikace modelu je ihned přenesena do </a:t>
            </a:r>
            <a:r>
              <a:rPr lang="cs-CZ" sz="3000" dirty="0" err="1">
                <a:latin typeface="Vafle Light VUT" pitchFamily="50" charset="-18"/>
              </a:rPr>
              <a:t>world-scale</a:t>
            </a:r>
            <a:r>
              <a:rPr lang="cs-CZ" sz="3000" dirty="0">
                <a:latin typeface="Vafle Light VUT" pitchFamily="50" charset="-18"/>
              </a:rPr>
              <a:t> vizualizace.</a:t>
            </a:r>
          </a:p>
        </p:txBody>
      </p:sp>
      <p:sp>
        <p:nvSpPr>
          <p:cNvPr id="49" name="TextovéPole 48">
            <a:extLst>
              <a:ext uri="{FF2B5EF4-FFF2-40B4-BE49-F238E27FC236}">
                <a16:creationId xmlns:a16="http://schemas.microsoft.com/office/drawing/2014/main" id="{B3C49EBE-2309-C183-9A26-5A341B9DA1E4}"/>
              </a:ext>
            </a:extLst>
          </p:cNvPr>
          <p:cNvSpPr txBox="1"/>
          <p:nvPr/>
        </p:nvSpPr>
        <p:spPr>
          <a:xfrm>
            <a:off x="11333203" y="11492503"/>
            <a:ext cx="9525103" cy="367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500"/>
              </a:spcBef>
            </a:pPr>
            <a:r>
              <a:rPr lang="cs-CZ" sz="4400" b="1" spc="80" dirty="0">
                <a:latin typeface="Vafle Light VUT" pitchFamily="50" charset="-18"/>
              </a:rPr>
              <a:t>Rozhraní cílí na snížení mentální náročnosti při manuální pilotáži.</a:t>
            </a:r>
          </a:p>
          <a:p>
            <a:pPr marL="571500" indent="-571500"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cs-CZ" sz="3000" spc="80" dirty="0">
                <a:latin typeface="Vafle Light VUT" pitchFamily="50" charset="-18"/>
              </a:rPr>
              <a:t>Snadná lokalizace pomocí kompasu a mini-mapy v případě ztráty vizuálního kontaktu s dronem.</a:t>
            </a:r>
          </a:p>
          <a:p>
            <a:pPr marL="571500" indent="-571500"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cs-CZ" sz="3000" spc="50" dirty="0">
                <a:latin typeface="Vafle Light VUT" pitchFamily="50" charset="-18"/>
              </a:rPr>
              <a:t>Asistent pro dodržování legislativních omezení a pravidel létání</a:t>
            </a:r>
            <a:r>
              <a:rPr lang="cs-CZ" sz="2800" spc="50" dirty="0">
                <a:latin typeface="Vafle Light VUT" pitchFamily="50" charset="-18"/>
              </a:rPr>
              <a:t>.</a:t>
            </a:r>
          </a:p>
        </p:txBody>
      </p:sp>
      <p:sp>
        <p:nvSpPr>
          <p:cNvPr id="50" name="TextovéPole 49">
            <a:extLst>
              <a:ext uri="{FF2B5EF4-FFF2-40B4-BE49-F238E27FC236}">
                <a16:creationId xmlns:a16="http://schemas.microsoft.com/office/drawing/2014/main" id="{20110CCA-947C-8D9C-0E93-72D1895942C6}"/>
              </a:ext>
            </a:extLst>
          </p:cNvPr>
          <p:cNvSpPr txBox="1"/>
          <p:nvPr/>
        </p:nvSpPr>
        <p:spPr>
          <a:xfrm>
            <a:off x="609730" y="11492503"/>
            <a:ext cx="9440693" cy="367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500"/>
              </a:spcBef>
            </a:pPr>
            <a:r>
              <a:rPr lang="cs-CZ" sz="4400" b="1" spc="50" dirty="0">
                <a:latin typeface="Vafle Light VUT" pitchFamily="50" charset="-18"/>
              </a:rPr>
              <a:t>Nástroj pro kontrolu a plánování automatických misí dronu „on-</a:t>
            </a:r>
            <a:r>
              <a:rPr lang="cs-CZ" sz="4400" b="1" spc="50" dirty="0" err="1">
                <a:latin typeface="Vafle Light VUT" pitchFamily="50" charset="-18"/>
              </a:rPr>
              <a:t>site</a:t>
            </a:r>
            <a:r>
              <a:rPr lang="cs-CZ" sz="4400" b="1" spc="50" dirty="0">
                <a:latin typeface="Vafle Light VUT" pitchFamily="50" charset="-18"/>
              </a:rPr>
              <a:t>“.</a:t>
            </a:r>
          </a:p>
          <a:p>
            <a:pPr marL="571500" indent="-571500"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cs-CZ" sz="3000" spc="50" dirty="0">
                <a:latin typeface="Vafle Light VUT" pitchFamily="50" charset="-18"/>
              </a:rPr>
              <a:t>Umožňuje na místě ověřit proveditelnost naplánovaných misí (inspekce fasád, střech, apod.)</a:t>
            </a:r>
          </a:p>
          <a:p>
            <a:pPr marL="571500" indent="-571500">
              <a:spcBef>
                <a:spcPts val="1500"/>
              </a:spcBef>
              <a:buFont typeface="Arial" panose="020B0604020202020204" pitchFamily="34" charset="0"/>
              <a:buChar char="•"/>
            </a:pPr>
            <a:r>
              <a:rPr lang="cs-CZ" sz="3000" spc="80" dirty="0">
                <a:latin typeface="Vafle Light VUT" pitchFamily="50" charset="-18"/>
              </a:rPr>
              <a:t>Kompatibilní s komerčními plánovači podporující automatické lety (například </a:t>
            </a:r>
            <a:r>
              <a:rPr lang="cs-CZ" sz="3000" spc="80" dirty="0" err="1">
                <a:latin typeface="Vafle Light VUT" pitchFamily="50" charset="-18"/>
              </a:rPr>
              <a:t>Litchi</a:t>
            </a:r>
            <a:r>
              <a:rPr lang="cs-CZ" sz="3000" spc="80" dirty="0">
                <a:latin typeface="Vafle Light VUT" pitchFamily="50" charset="-18"/>
              </a:rPr>
              <a:t>).</a:t>
            </a:r>
            <a:r>
              <a:rPr lang="cs-CZ" sz="3000" spc="50" dirty="0">
                <a:latin typeface="Vafle Light VUT" pitchFamily="50" charset="-18"/>
              </a:rPr>
              <a:t> </a:t>
            </a:r>
          </a:p>
        </p:txBody>
      </p:sp>
      <p:grpSp>
        <p:nvGrpSpPr>
          <p:cNvPr id="3" name="Skupina 2">
            <a:extLst>
              <a:ext uri="{FF2B5EF4-FFF2-40B4-BE49-F238E27FC236}">
                <a16:creationId xmlns:a16="http://schemas.microsoft.com/office/drawing/2014/main" id="{AE5F96E7-C220-F709-BBE5-3EA86A9CBDA8}"/>
              </a:ext>
            </a:extLst>
          </p:cNvPr>
          <p:cNvGrpSpPr/>
          <p:nvPr/>
        </p:nvGrpSpPr>
        <p:grpSpPr>
          <a:xfrm>
            <a:off x="0" y="10719565"/>
            <a:ext cx="461665" cy="482190"/>
            <a:chOff x="501393" y="10461852"/>
            <a:chExt cx="461665" cy="482190"/>
          </a:xfrm>
        </p:grpSpPr>
        <p:sp>
          <p:nvSpPr>
            <p:cNvPr id="2" name="Obdélník 1">
              <a:extLst>
                <a:ext uri="{FF2B5EF4-FFF2-40B4-BE49-F238E27FC236}">
                  <a16:creationId xmlns:a16="http://schemas.microsoft.com/office/drawing/2014/main" id="{5A03183F-58AA-4FAC-42DF-93F728E1512F}"/>
                </a:ext>
              </a:extLst>
            </p:cNvPr>
            <p:cNvSpPr/>
            <p:nvPr/>
          </p:nvSpPr>
          <p:spPr>
            <a:xfrm>
              <a:off x="501393" y="10461852"/>
              <a:ext cx="461665" cy="4616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79" name="TextovéPole 78">
              <a:extLst>
                <a:ext uri="{FF2B5EF4-FFF2-40B4-BE49-F238E27FC236}">
                  <a16:creationId xmlns:a16="http://schemas.microsoft.com/office/drawing/2014/main" id="{154D79BE-8673-DC15-8E2D-79D7C469A230}"/>
                </a:ext>
              </a:extLst>
            </p:cNvPr>
            <p:cNvSpPr txBox="1"/>
            <p:nvPr/>
          </p:nvSpPr>
          <p:spPr>
            <a:xfrm>
              <a:off x="543712" y="10482377"/>
              <a:ext cx="3770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cs-CZ" sz="2400" b="1" dirty="0">
                  <a:solidFill>
                    <a:schemeClr val="bg1"/>
                  </a:solidFill>
                  <a:latin typeface="Vafle Light VUT" pitchFamily="50" charset="-18"/>
                </a:rPr>
                <a:t>0</a:t>
              </a:r>
            </a:p>
          </p:txBody>
        </p:sp>
      </p:grpSp>
      <p:grpSp>
        <p:nvGrpSpPr>
          <p:cNvPr id="4" name="Skupina 3">
            <a:extLst>
              <a:ext uri="{FF2B5EF4-FFF2-40B4-BE49-F238E27FC236}">
                <a16:creationId xmlns:a16="http://schemas.microsoft.com/office/drawing/2014/main" id="{0262B5A3-65DA-2AB2-73C2-85EB32F59016}"/>
              </a:ext>
            </a:extLst>
          </p:cNvPr>
          <p:cNvGrpSpPr/>
          <p:nvPr/>
        </p:nvGrpSpPr>
        <p:grpSpPr>
          <a:xfrm>
            <a:off x="-1149" y="21615509"/>
            <a:ext cx="461665" cy="461665"/>
            <a:chOff x="501393" y="10461852"/>
            <a:chExt cx="461665" cy="461665"/>
          </a:xfrm>
        </p:grpSpPr>
        <p:sp>
          <p:nvSpPr>
            <p:cNvPr id="5" name="Obdélník 4">
              <a:extLst>
                <a:ext uri="{FF2B5EF4-FFF2-40B4-BE49-F238E27FC236}">
                  <a16:creationId xmlns:a16="http://schemas.microsoft.com/office/drawing/2014/main" id="{33FEAAAB-C604-DAF4-984C-C4374ED434E5}"/>
                </a:ext>
              </a:extLst>
            </p:cNvPr>
            <p:cNvSpPr/>
            <p:nvPr/>
          </p:nvSpPr>
          <p:spPr>
            <a:xfrm>
              <a:off x="501393" y="10461852"/>
              <a:ext cx="461665" cy="4616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" name="TextovéPole 9">
              <a:extLst>
                <a:ext uri="{FF2B5EF4-FFF2-40B4-BE49-F238E27FC236}">
                  <a16:creationId xmlns:a16="http://schemas.microsoft.com/office/drawing/2014/main" id="{EA97AFAC-51E0-DE75-BDD5-8131D1C9F4E0}"/>
                </a:ext>
              </a:extLst>
            </p:cNvPr>
            <p:cNvSpPr txBox="1"/>
            <p:nvPr/>
          </p:nvSpPr>
          <p:spPr>
            <a:xfrm>
              <a:off x="580581" y="10461852"/>
              <a:ext cx="3032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cs-CZ" sz="2400" b="1" dirty="0">
                  <a:solidFill>
                    <a:schemeClr val="bg1"/>
                  </a:solidFill>
                  <a:latin typeface="Vafle Light VUT" pitchFamily="50" charset="-18"/>
                </a:rPr>
                <a:t>1</a:t>
              </a:r>
            </a:p>
          </p:txBody>
        </p:sp>
      </p:grpSp>
      <p:grpSp>
        <p:nvGrpSpPr>
          <p:cNvPr id="14" name="Skupina 13">
            <a:extLst>
              <a:ext uri="{FF2B5EF4-FFF2-40B4-BE49-F238E27FC236}">
                <a16:creationId xmlns:a16="http://schemas.microsoft.com/office/drawing/2014/main" id="{5393D060-50F7-2FD9-CC0E-EBB6FEE413E3}"/>
              </a:ext>
            </a:extLst>
          </p:cNvPr>
          <p:cNvGrpSpPr/>
          <p:nvPr/>
        </p:nvGrpSpPr>
        <p:grpSpPr>
          <a:xfrm>
            <a:off x="7153581" y="21615510"/>
            <a:ext cx="461665" cy="461665"/>
            <a:chOff x="501393" y="10461852"/>
            <a:chExt cx="461665" cy="461665"/>
          </a:xfrm>
        </p:grpSpPr>
        <p:sp>
          <p:nvSpPr>
            <p:cNvPr id="16" name="Obdélník 15">
              <a:extLst>
                <a:ext uri="{FF2B5EF4-FFF2-40B4-BE49-F238E27FC236}">
                  <a16:creationId xmlns:a16="http://schemas.microsoft.com/office/drawing/2014/main" id="{7C7C4889-20C4-F712-30AA-6909ABE31379}"/>
                </a:ext>
              </a:extLst>
            </p:cNvPr>
            <p:cNvSpPr/>
            <p:nvPr/>
          </p:nvSpPr>
          <p:spPr>
            <a:xfrm>
              <a:off x="501393" y="10461852"/>
              <a:ext cx="461665" cy="4616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9" name="TextovéPole 18">
              <a:extLst>
                <a:ext uri="{FF2B5EF4-FFF2-40B4-BE49-F238E27FC236}">
                  <a16:creationId xmlns:a16="http://schemas.microsoft.com/office/drawing/2014/main" id="{9E873816-D619-CE6A-A7C0-93CDDBC6E63B}"/>
                </a:ext>
              </a:extLst>
            </p:cNvPr>
            <p:cNvSpPr txBox="1"/>
            <p:nvPr/>
          </p:nvSpPr>
          <p:spPr>
            <a:xfrm>
              <a:off x="552528" y="10461852"/>
              <a:ext cx="3593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cs-CZ" sz="2400" b="1" dirty="0">
                  <a:solidFill>
                    <a:schemeClr val="bg1"/>
                  </a:solidFill>
                  <a:latin typeface="Vafle Light VUT" pitchFamily="50" charset="-18"/>
                </a:rPr>
                <a:t>2</a:t>
              </a:r>
            </a:p>
          </p:txBody>
        </p:sp>
      </p:grpSp>
      <p:grpSp>
        <p:nvGrpSpPr>
          <p:cNvPr id="20" name="Skupina 19">
            <a:extLst>
              <a:ext uri="{FF2B5EF4-FFF2-40B4-BE49-F238E27FC236}">
                <a16:creationId xmlns:a16="http://schemas.microsoft.com/office/drawing/2014/main" id="{482B5CDE-C2B9-9A6C-ADFA-C3B8D552470F}"/>
              </a:ext>
            </a:extLst>
          </p:cNvPr>
          <p:cNvGrpSpPr/>
          <p:nvPr/>
        </p:nvGrpSpPr>
        <p:grpSpPr>
          <a:xfrm>
            <a:off x="14270514" y="21616625"/>
            <a:ext cx="461665" cy="461665"/>
            <a:chOff x="501393" y="10461852"/>
            <a:chExt cx="461665" cy="461665"/>
          </a:xfrm>
        </p:grpSpPr>
        <p:sp>
          <p:nvSpPr>
            <p:cNvPr id="21" name="Obdélník 20">
              <a:extLst>
                <a:ext uri="{FF2B5EF4-FFF2-40B4-BE49-F238E27FC236}">
                  <a16:creationId xmlns:a16="http://schemas.microsoft.com/office/drawing/2014/main" id="{DCA6086D-440C-0CD8-7183-FD9F4C88FC6E}"/>
                </a:ext>
              </a:extLst>
            </p:cNvPr>
            <p:cNvSpPr/>
            <p:nvPr/>
          </p:nvSpPr>
          <p:spPr>
            <a:xfrm>
              <a:off x="501393" y="10461852"/>
              <a:ext cx="461665" cy="46166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2" name="TextovéPole 21">
              <a:extLst>
                <a:ext uri="{FF2B5EF4-FFF2-40B4-BE49-F238E27FC236}">
                  <a16:creationId xmlns:a16="http://schemas.microsoft.com/office/drawing/2014/main" id="{09AB5A3F-1C8A-4340-A7E8-0CA724113D74}"/>
                </a:ext>
              </a:extLst>
            </p:cNvPr>
            <p:cNvSpPr txBox="1"/>
            <p:nvPr/>
          </p:nvSpPr>
          <p:spPr>
            <a:xfrm>
              <a:off x="552528" y="10461852"/>
              <a:ext cx="3658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cs-CZ" sz="2400" b="1" dirty="0">
                  <a:solidFill>
                    <a:schemeClr val="bg1"/>
                  </a:solidFill>
                  <a:latin typeface="Vafle Light VUT" pitchFamily="50" charset="-18"/>
                </a:rPr>
                <a:t>3</a:t>
              </a:r>
            </a:p>
          </p:txBody>
        </p:sp>
      </p:grp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E0295539-7498-6891-EEEC-F9D13D7FFEBA}"/>
              </a:ext>
            </a:extLst>
          </p:cNvPr>
          <p:cNvSpPr txBox="1"/>
          <p:nvPr/>
        </p:nvSpPr>
        <p:spPr>
          <a:xfrm>
            <a:off x="230832" y="22324287"/>
            <a:ext cx="39618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4800" dirty="0">
                <a:solidFill>
                  <a:srgbClr val="2CB9F1"/>
                </a:solidFill>
                <a:latin typeface="Vafle VUT" panose="02000506030000020004" pitchFamily="50" charset="-18"/>
                <a:ea typeface="Segoe UI Black" panose="020B0A02040204020203" pitchFamily="34" charset="0"/>
              </a:rPr>
              <a:t>Plánování misí</a:t>
            </a:r>
            <a:endParaRPr lang="cs-CZ" sz="4800" dirty="0"/>
          </a:p>
        </p:txBody>
      </p:sp>
      <p:pic>
        <p:nvPicPr>
          <p:cNvPr id="26" name="Obrázek 25" descr="Obsah obrázku Grafika, vzor, kruh, grafický design&#10;&#10;Popis byl vytvořen automaticky">
            <a:extLst>
              <a:ext uri="{FF2B5EF4-FFF2-40B4-BE49-F238E27FC236}">
                <a16:creationId xmlns:a16="http://schemas.microsoft.com/office/drawing/2014/main" id="{74BEC02F-0362-A026-83DD-AFCDA0BF152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9908" y="28891073"/>
            <a:ext cx="1341211" cy="1341211"/>
          </a:xfrm>
          <a:prstGeom prst="rect">
            <a:avLst/>
          </a:prstGeom>
        </p:spPr>
      </p:pic>
      <p:pic>
        <p:nvPicPr>
          <p:cNvPr id="30" name="Obrázek 29" descr="Obsah obrázku Grafika, pixel, design&#10;&#10;Popis byl vytvořen automaticky">
            <a:extLst>
              <a:ext uri="{FF2B5EF4-FFF2-40B4-BE49-F238E27FC236}">
                <a16:creationId xmlns:a16="http://schemas.microsoft.com/office/drawing/2014/main" id="{2E635F08-5C91-05DD-4BF0-76F6602A185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111" y="28885816"/>
            <a:ext cx="1341211" cy="1341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507092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2279</TotalTime>
  <Words>249</Words>
  <Application>Microsoft Office PowerPoint</Application>
  <PresentationFormat>Vlastní</PresentationFormat>
  <Paragraphs>29</Paragraphs>
  <Slides>1</Slides>
  <Notes>1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Vafle Light VUT</vt:lpstr>
      <vt:lpstr>Vafle VUT</vt:lpstr>
      <vt:lpstr>Motiv Office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Komárek Jakub (222161)</dc:creator>
  <cp:lastModifiedBy>Komárek Jakub (222161)</cp:lastModifiedBy>
  <cp:revision>15</cp:revision>
  <dcterms:created xsi:type="dcterms:W3CDTF">2024-04-14T13:29:46Z</dcterms:created>
  <dcterms:modified xsi:type="dcterms:W3CDTF">2024-04-20T16:44:13Z</dcterms:modified>
</cp:coreProperties>
</file>

<file path=docProps/thumbnail.jpeg>
</file>